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51" d="100"/>
          <a:sy n="51" d="100"/>
        </p:scale>
        <p:origin x="90" y="8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A956C2-7A0B-80D7-C0BF-977F678A0B8C}"/>
              </a:ext>
            </a:extLst>
          </p:cNvPr>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a:p>
        </p:txBody>
      </p:sp>
      <p:sp>
        <p:nvSpPr>
          <p:cNvPr id="3" name="字幕 2">
            <a:extLst>
              <a:ext uri="{FF2B5EF4-FFF2-40B4-BE49-F238E27FC236}">
                <a16:creationId xmlns:a16="http://schemas.microsoft.com/office/drawing/2014/main" id="{F899A152-1A68-75FC-CE00-B826AC9B86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日付プレースホルダー 3">
            <a:extLst>
              <a:ext uri="{FF2B5EF4-FFF2-40B4-BE49-F238E27FC236}">
                <a16:creationId xmlns:a16="http://schemas.microsoft.com/office/drawing/2014/main" id="{2600B50B-EBF2-2A5A-A613-A2813F1B3B22}"/>
              </a:ext>
            </a:extLst>
          </p:cNvPr>
          <p:cNvSpPr>
            <a:spLocks noGrp="1"/>
          </p:cNvSpPr>
          <p:nvPr>
            <p:ph type="dt" sz="half" idx="10"/>
          </p:nvPr>
        </p:nvSpPr>
        <p:spPr/>
        <p:txBody>
          <a:bodyPr/>
          <a:lstStyle/>
          <a:p>
            <a:fld id="{BE77F4FF-2040-40DA-B724-D53EF42D8ADB}" type="datetimeFigureOut">
              <a:rPr lang="en-US" smtClean="0"/>
              <a:t>4/5/2024</a:t>
            </a:fld>
            <a:endParaRPr lang="en-US"/>
          </a:p>
        </p:txBody>
      </p:sp>
      <p:sp>
        <p:nvSpPr>
          <p:cNvPr id="5" name="フッター プレースホルダー 4">
            <a:extLst>
              <a:ext uri="{FF2B5EF4-FFF2-40B4-BE49-F238E27FC236}">
                <a16:creationId xmlns:a16="http://schemas.microsoft.com/office/drawing/2014/main" id="{9A789F6D-8272-3B35-B264-A2E635E6FA7A}"/>
              </a:ext>
            </a:extLst>
          </p:cNvPr>
          <p:cNvSpPr>
            <a:spLocks noGrp="1"/>
          </p:cNvSpPr>
          <p:nvPr>
            <p:ph type="ftr" sz="quarter" idx="11"/>
          </p:nvPr>
        </p:nvSpPr>
        <p:spPr/>
        <p:txBody>
          <a:bodyPr/>
          <a:lstStyle/>
          <a:p>
            <a:endParaRPr lang="en-US"/>
          </a:p>
        </p:txBody>
      </p:sp>
      <p:sp>
        <p:nvSpPr>
          <p:cNvPr id="6" name="スライド番号プレースホルダー 5">
            <a:extLst>
              <a:ext uri="{FF2B5EF4-FFF2-40B4-BE49-F238E27FC236}">
                <a16:creationId xmlns:a16="http://schemas.microsoft.com/office/drawing/2014/main" id="{498535BB-B545-91CB-B8FE-FF57BC166E81}"/>
              </a:ext>
            </a:extLst>
          </p:cNvPr>
          <p:cNvSpPr>
            <a:spLocks noGrp="1"/>
          </p:cNvSpPr>
          <p:nvPr>
            <p:ph type="sldNum" sz="quarter" idx="12"/>
          </p:nvPr>
        </p:nvSpPr>
        <p:spPr/>
        <p:txBody>
          <a:bodyPr/>
          <a:lstStyle/>
          <a:p>
            <a:fld id="{E13BCCA2-29DF-481E-824D-57A8EEEBFA1E}" type="slidenum">
              <a:rPr lang="en-US" smtClean="0"/>
              <a:t>‹#›</a:t>
            </a:fld>
            <a:endParaRPr lang="en-US"/>
          </a:p>
        </p:txBody>
      </p:sp>
    </p:spTree>
    <p:extLst>
      <p:ext uri="{BB962C8B-B14F-4D97-AF65-F5344CB8AC3E}">
        <p14:creationId xmlns:p14="http://schemas.microsoft.com/office/powerpoint/2010/main" val="3118476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69C5E3-2BFD-1470-1751-4A301D395287}"/>
              </a:ext>
            </a:extLst>
          </p:cNvPr>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a:extLst>
              <a:ext uri="{FF2B5EF4-FFF2-40B4-BE49-F238E27FC236}">
                <a16:creationId xmlns:a16="http://schemas.microsoft.com/office/drawing/2014/main" id="{15A69C54-6A89-A5A2-2725-5DA991A577AE}"/>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3">
            <a:extLst>
              <a:ext uri="{FF2B5EF4-FFF2-40B4-BE49-F238E27FC236}">
                <a16:creationId xmlns:a16="http://schemas.microsoft.com/office/drawing/2014/main" id="{19447053-D985-CA2F-6AA2-4471953820A4}"/>
              </a:ext>
            </a:extLst>
          </p:cNvPr>
          <p:cNvSpPr>
            <a:spLocks noGrp="1"/>
          </p:cNvSpPr>
          <p:nvPr>
            <p:ph type="dt" sz="half" idx="10"/>
          </p:nvPr>
        </p:nvSpPr>
        <p:spPr/>
        <p:txBody>
          <a:bodyPr/>
          <a:lstStyle/>
          <a:p>
            <a:fld id="{BE77F4FF-2040-40DA-B724-D53EF42D8ADB}" type="datetimeFigureOut">
              <a:rPr lang="en-US" smtClean="0"/>
              <a:t>4/5/2024</a:t>
            </a:fld>
            <a:endParaRPr lang="en-US"/>
          </a:p>
        </p:txBody>
      </p:sp>
      <p:sp>
        <p:nvSpPr>
          <p:cNvPr id="5" name="フッター プレースホルダー 4">
            <a:extLst>
              <a:ext uri="{FF2B5EF4-FFF2-40B4-BE49-F238E27FC236}">
                <a16:creationId xmlns:a16="http://schemas.microsoft.com/office/drawing/2014/main" id="{42AB7F1F-7736-3D72-B805-E7B38A55FD89}"/>
              </a:ext>
            </a:extLst>
          </p:cNvPr>
          <p:cNvSpPr>
            <a:spLocks noGrp="1"/>
          </p:cNvSpPr>
          <p:nvPr>
            <p:ph type="ftr" sz="quarter" idx="11"/>
          </p:nvPr>
        </p:nvSpPr>
        <p:spPr/>
        <p:txBody>
          <a:bodyPr/>
          <a:lstStyle/>
          <a:p>
            <a:endParaRPr lang="en-US"/>
          </a:p>
        </p:txBody>
      </p:sp>
      <p:sp>
        <p:nvSpPr>
          <p:cNvPr id="6" name="スライド番号プレースホルダー 5">
            <a:extLst>
              <a:ext uri="{FF2B5EF4-FFF2-40B4-BE49-F238E27FC236}">
                <a16:creationId xmlns:a16="http://schemas.microsoft.com/office/drawing/2014/main" id="{1207E30B-E8E9-55A5-C4D9-AD8AC0AAEFA6}"/>
              </a:ext>
            </a:extLst>
          </p:cNvPr>
          <p:cNvSpPr>
            <a:spLocks noGrp="1"/>
          </p:cNvSpPr>
          <p:nvPr>
            <p:ph type="sldNum" sz="quarter" idx="12"/>
          </p:nvPr>
        </p:nvSpPr>
        <p:spPr/>
        <p:txBody>
          <a:bodyPr/>
          <a:lstStyle/>
          <a:p>
            <a:fld id="{E13BCCA2-29DF-481E-824D-57A8EEEBFA1E}" type="slidenum">
              <a:rPr lang="en-US" smtClean="0"/>
              <a:t>‹#›</a:t>
            </a:fld>
            <a:endParaRPr lang="en-US"/>
          </a:p>
        </p:txBody>
      </p:sp>
    </p:spTree>
    <p:extLst>
      <p:ext uri="{BB962C8B-B14F-4D97-AF65-F5344CB8AC3E}">
        <p14:creationId xmlns:p14="http://schemas.microsoft.com/office/powerpoint/2010/main" val="825535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7B2A5E3-1B81-D5C6-F166-CDD65D61F3FA}"/>
              </a:ext>
            </a:extLst>
          </p:cNvPr>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a:p>
        </p:txBody>
      </p:sp>
      <p:sp>
        <p:nvSpPr>
          <p:cNvPr id="3" name="縦書きテキスト プレースホルダー 2">
            <a:extLst>
              <a:ext uri="{FF2B5EF4-FFF2-40B4-BE49-F238E27FC236}">
                <a16:creationId xmlns:a16="http://schemas.microsoft.com/office/drawing/2014/main" id="{09B4E3BB-2265-03E2-0C19-8CB9BD63BDAA}"/>
              </a:ext>
            </a:extLst>
          </p:cNvPr>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3">
            <a:extLst>
              <a:ext uri="{FF2B5EF4-FFF2-40B4-BE49-F238E27FC236}">
                <a16:creationId xmlns:a16="http://schemas.microsoft.com/office/drawing/2014/main" id="{75AF7E4C-89E6-1ED3-F781-AE4AB2181EFB}"/>
              </a:ext>
            </a:extLst>
          </p:cNvPr>
          <p:cNvSpPr>
            <a:spLocks noGrp="1"/>
          </p:cNvSpPr>
          <p:nvPr>
            <p:ph type="dt" sz="half" idx="10"/>
          </p:nvPr>
        </p:nvSpPr>
        <p:spPr/>
        <p:txBody>
          <a:bodyPr/>
          <a:lstStyle/>
          <a:p>
            <a:fld id="{BE77F4FF-2040-40DA-B724-D53EF42D8ADB}" type="datetimeFigureOut">
              <a:rPr lang="en-US" smtClean="0"/>
              <a:t>4/5/2024</a:t>
            </a:fld>
            <a:endParaRPr lang="en-US"/>
          </a:p>
        </p:txBody>
      </p:sp>
      <p:sp>
        <p:nvSpPr>
          <p:cNvPr id="5" name="フッター プレースホルダー 4">
            <a:extLst>
              <a:ext uri="{FF2B5EF4-FFF2-40B4-BE49-F238E27FC236}">
                <a16:creationId xmlns:a16="http://schemas.microsoft.com/office/drawing/2014/main" id="{474BC0F0-A056-A117-2BAF-BBD3E5708C1B}"/>
              </a:ext>
            </a:extLst>
          </p:cNvPr>
          <p:cNvSpPr>
            <a:spLocks noGrp="1"/>
          </p:cNvSpPr>
          <p:nvPr>
            <p:ph type="ftr" sz="quarter" idx="11"/>
          </p:nvPr>
        </p:nvSpPr>
        <p:spPr/>
        <p:txBody>
          <a:bodyPr/>
          <a:lstStyle/>
          <a:p>
            <a:endParaRPr lang="en-US"/>
          </a:p>
        </p:txBody>
      </p:sp>
      <p:sp>
        <p:nvSpPr>
          <p:cNvPr id="6" name="スライド番号プレースホルダー 5">
            <a:extLst>
              <a:ext uri="{FF2B5EF4-FFF2-40B4-BE49-F238E27FC236}">
                <a16:creationId xmlns:a16="http://schemas.microsoft.com/office/drawing/2014/main" id="{2315551C-1F02-9937-7CC9-CEAFFBA3A3EB}"/>
              </a:ext>
            </a:extLst>
          </p:cNvPr>
          <p:cNvSpPr>
            <a:spLocks noGrp="1"/>
          </p:cNvSpPr>
          <p:nvPr>
            <p:ph type="sldNum" sz="quarter" idx="12"/>
          </p:nvPr>
        </p:nvSpPr>
        <p:spPr/>
        <p:txBody>
          <a:bodyPr/>
          <a:lstStyle/>
          <a:p>
            <a:fld id="{E13BCCA2-29DF-481E-824D-57A8EEEBFA1E}" type="slidenum">
              <a:rPr lang="en-US" smtClean="0"/>
              <a:t>‹#›</a:t>
            </a:fld>
            <a:endParaRPr lang="en-US"/>
          </a:p>
        </p:txBody>
      </p:sp>
    </p:spTree>
    <p:extLst>
      <p:ext uri="{BB962C8B-B14F-4D97-AF65-F5344CB8AC3E}">
        <p14:creationId xmlns:p14="http://schemas.microsoft.com/office/powerpoint/2010/main" val="222083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F3A2B8-FA57-2462-1556-A34C669E13DF}"/>
              </a:ext>
            </a:extLst>
          </p:cNvPr>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a:extLst>
              <a:ext uri="{FF2B5EF4-FFF2-40B4-BE49-F238E27FC236}">
                <a16:creationId xmlns:a16="http://schemas.microsoft.com/office/drawing/2014/main" id="{3B6876D1-2965-F1D4-CAE1-820A29036833}"/>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3">
            <a:extLst>
              <a:ext uri="{FF2B5EF4-FFF2-40B4-BE49-F238E27FC236}">
                <a16:creationId xmlns:a16="http://schemas.microsoft.com/office/drawing/2014/main" id="{07586F2A-66E4-DBF9-F23B-A59B617E1438}"/>
              </a:ext>
            </a:extLst>
          </p:cNvPr>
          <p:cNvSpPr>
            <a:spLocks noGrp="1"/>
          </p:cNvSpPr>
          <p:nvPr>
            <p:ph type="dt" sz="half" idx="10"/>
          </p:nvPr>
        </p:nvSpPr>
        <p:spPr/>
        <p:txBody>
          <a:bodyPr/>
          <a:lstStyle/>
          <a:p>
            <a:fld id="{BE77F4FF-2040-40DA-B724-D53EF42D8ADB}" type="datetimeFigureOut">
              <a:rPr lang="en-US" smtClean="0"/>
              <a:t>4/5/2024</a:t>
            </a:fld>
            <a:endParaRPr lang="en-US"/>
          </a:p>
        </p:txBody>
      </p:sp>
      <p:sp>
        <p:nvSpPr>
          <p:cNvPr id="5" name="フッター プレースホルダー 4">
            <a:extLst>
              <a:ext uri="{FF2B5EF4-FFF2-40B4-BE49-F238E27FC236}">
                <a16:creationId xmlns:a16="http://schemas.microsoft.com/office/drawing/2014/main" id="{58FDBAD4-A1C6-58DF-B8DF-6851AB52DACA}"/>
              </a:ext>
            </a:extLst>
          </p:cNvPr>
          <p:cNvSpPr>
            <a:spLocks noGrp="1"/>
          </p:cNvSpPr>
          <p:nvPr>
            <p:ph type="ftr" sz="quarter" idx="11"/>
          </p:nvPr>
        </p:nvSpPr>
        <p:spPr/>
        <p:txBody>
          <a:bodyPr/>
          <a:lstStyle/>
          <a:p>
            <a:endParaRPr lang="en-US"/>
          </a:p>
        </p:txBody>
      </p:sp>
      <p:sp>
        <p:nvSpPr>
          <p:cNvPr id="6" name="スライド番号プレースホルダー 5">
            <a:extLst>
              <a:ext uri="{FF2B5EF4-FFF2-40B4-BE49-F238E27FC236}">
                <a16:creationId xmlns:a16="http://schemas.microsoft.com/office/drawing/2014/main" id="{AEFFCE36-1475-FB0D-15E3-5EB6B5972257}"/>
              </a:ext>
            </a:extLst>
          </p:cNvPr>
          <p:cNvSpPr>
            <a:spLocks noGrp="1"/>
          </p:cNvSpPr>
          <p:nvPr>
            <p:ph type="sldNum" sz="quarter" idx="12"/>
          </p:nvPr>
        </p:nvSpPr>
        <p:spPr/>
        <p:txBody>
          <a:bodyPr/>
          <a:lstStyle/>
          <a:p>
            <a:fld id="{E13BCCA2-29DF-481E-824D-57A8EEEBFA1E}" type="slidenum">
              <a:rPr lang="en-US" smtClean="0"/>
              <a:t>‹#›</a:t>
            </a:fld>
            <a:endParaRPr lang="en-US"/>
          </a:p>
        </p:txBody>
      </p:sp>
    </p:spTree>
    <p:extLst>
      <p:ext uri="{BB962C8B-B14F-4D97-AF65-F5344CB8AC3E}">
        <p14:creationId xmlns:p14="http://schemas.microsoft.com/office/powerpoint/2010/main" val="3974185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54874D-D30E-67EC-F04C-AE54111F2099}"/>
              </a:ext>
            </a:extLst>
          </p:cNvPr>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a:p>
        </p:txBody>
      </p:sp>
      <p:sp>
        <p:nvSpPr>
          <p:cNvPr id="3" name="テキスト プレースホルダー 2">
            <a:extLst>
              <a:ext uri="{FF2B5EF4-FFF2-40B4-BE49-F238E27FC236}">
                <a16:creationId xmlns:a16="http://schemas.microsoft.com/office/drawing/2014/main" id="{3A679A9F-9FEC-F757-05F6-C9D9F38E15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915BE422-CA0E-E279-E0F4-BBC29EE50837}"/>
              </a:ext>
            </a:extLst>
          </p:cNvPr>
          <p:cNvSpPr>
            <a:spLocks noGrp="1"/>
          </p:cNvSpPr>
          <p:nvPr>
            <p:ph type="dt" sz="half" idx="10"/>
          </p:nvPr>
        </p:nvSpPr>
        <p:spPr/>
        <p:txBody>
          <a:bodyPr/>
          <a:lstStyle/>
          <a:p>
            <a:fld id="{BE77F4FF-2040-40DA-B724-D53EF42D8ADB}" type="datetimeFigureOut">
              <a:rPr lang="en-US" smtClean="0"/>
              <a:t>4/5/2024</a:t>
            </a:fld>
            <a:endParaRPr lang="en-US"/>
          </a:p>
        </p:txBody>
      </p:sp>
      <p:sp>
        <p:nvSpPr>
          <p:cNvPr id="5" name="フッター プレースホルダー 4">
            <a:extLst>
              <a:ext uri="{FF2B5EF4-FFF2-40B4-BE49-F238E27FC236}">
                <a16:creationId xmlns:a16="http://schemas.microsoft.com/office/drawing/2014/main" id="{EAFCB285-0B4B-9AA8-5158-9DF8FF60E535}"/>
              </a:ext>
            </a:extLst>
          </p:cNvPr>
          <p:cNvSpPr>
            <a:spLocks noGrp="1"/>
          </p:cNvSpPr>
          <p:nvPr>
            <p:ph type="ftr" sz="quarter" idx="11"/>
          </p:nvPr>
        </p:nvSpPr>
        <p:spPr/>
        <p:txBody>
          <a:bodyPr/>
          <a:lstStyle/>
          <a:p>
            <a:endParaRPr lang="en-US"/>
          </a:p>
        </p:txBody>
      </p:sp>
      <p:sp>
        <p:nvSpPr>
          <p:cNvPr id="6" name="スライド番号プレースホルダー 5">
            <a:extLst>
              <a:ext uri="{FF2B5EF4-FFF2-40B4-BE49-F238E27FC236}">
                <a16:creationId xmlns:a16="http://schemas.microsoft.com/office/drawing/2014/main" id="{79BB95E3-F244-748D-0351-AF2932C74734}"/>
              </a:ext>
            </a:extLst>
          </p:cNvPr>
          <p:cNvSpPr>
            <a:spLocks noGrp="1"/>
          </p:cNvSpPr>
          <p:nvPr>
            <p:ph type="sldNum" sz="quarter" idx="12"/>
          </p:nvPr>
        </p:nvSpPr>
        <p:spPr/>
        <p:txBody>
          <a:bodyPr/>
          <a:lstStyle/>
          <a:p>
            <a:fld id="{E13BCCA2-29DF-481E-824D-57A8EEEBFA1E}" type="slidenum">
              <a:rPr lang="en-US" smtClean="0"/>
              <a:t>‹#›</a:t>
            </a:fld>
            <a:endParaRPr lang="en-US"/>
          </a:p>
        </p:txBody>
      </p:sp>
    </p:spTree>
    <p:extLst>
      <p:ext uri="{BB962C8B-B14F-4D97-AF65-F5344CB8AC3E}">
        <p14:creationId xmlns:p14="http://schemas.microsoft.com/office/powerpoint/2010/main" val="740954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6F6B16-B24D-D8C1-20E1-99449F0A2968}"/>
              </a:ext>
            </a:extLst>
          </p:cNvPr>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a:extLst>
              <a:ext uri="{FF2B5EF4-FFF2-40B4-BE49-F238E27FC236}">
                <a16:creationId xmlns:a16="http://schemas.microsoft.com/office/drawing/2014/main" id="{C2ABC999-422B-9EE1-EEF4-98CB497847EA}"/>
              </a:ext>
            </a:extLst>
          </p:cNvPr>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a:extLst>
              <a:ext uri="{FF2B5EF4-FFF2-40B4-BE49-F238E27FC236}">
                <a16:creationId xmlns:a16="http://schemas.microsoft.com/office/drawing/2014/main" id="{BA36C4F7-0D80-C3BF-D8B5-885969FFE91E}"/>
              </a:ext>
            </a:extLst>
          </p:cNvPr>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日付プレースホルダー 4">
            <a:extLst>
              <a:ext uri="{FF2B5EF4-FFF2-40B4-BE49-F238E27FC236}">
                <a16:creationId xmlns:a16="http://schemas.microsoft.com/office/drawing/2014/main" id="{32A10BEB-AC16-71D4-FA07-4E758AD01C91}"/>
              </a:ext>
            </a:extLst>
          </p:cNvPr>
          <p:cNvSpPr>
            <a:spLocks noGrp="1"/>
          </p:cNvSpPr>
          <p:nvPr>
            <p:ph type="dt" sz="half" idx="10"/>
          </p:nvPr>
        </p:nvSpPr>
        <p:spPr/>
        <p:txBody>
          <a:bodyPr/>
          <a:lstStyle/>
          <a:p>
            <a:fld id="{BE77F4FF-2040-40DA-B724-D53EF42D8ADB}" type="datetimeFigureOut">
              <a:rPr lang="en-US" smtClean="0"/>
              <a:t>4/5/2024</a:t>
            </a:fld>
            <a:endParaRPr lang="en-US"/>
          </a:p>
        </p:txBody>
      </p:sp>
      <p:sp>
        <p:nvSpPr>
          <p:cNvPr id="6" name="フッター プレースホルダー 5">
            <a:extLst>
              <a:ext uri="{FF2B5EF4-FFF2-40B4-BE49-F238E27FC236}">
                <a16:creationId xmlns:a16="http://schemas.microsoft.com/office/drawing/2014/main" id="{E8DAB302-8365-A174-26C0-A0B99FDB1177}"/>
              </a:ext>
            </a:extLst>
          </p:cNvPr>
          <p:cNvSpPr>
            <a:spLocks noGrp="1"/>
          </p:cNvSpPr>
          <p:nvPr>
            <p:ph type="ftr" sz="quarter" idx="11"/>
          </p:nvPr>
        </p:nvSpPr>
        <p:spPr/>
        <p:txBody>
          <a:bodyPr/>
          <a:lstStyle/>
          <a:p>
            <a:endParaRPr lang="en-US"/>
          </a:p>
        </p:txBody>
      </p:sp>
      <p:sp>
        <p:nvSpPr>
          <p:cNvPr id="7" name="スライド番号プレースホルダー 6">
            <a:extLst>
              <a:ext uri="{FF2B5EF4-FFF2-40B4-BE49-F238E27FC236}">
                <a16:creationId xmlns:a16="http://schemas.microsoft.com/office/drawing/2014/main" id="{B5CFFA6B-CA6A-B441-1772-5B564BE71426}"/>
              </a:ext>
            </a:extLst>
          </p:cNvPr>
          <p:cNvSpPr>
            <a:spLocks noGrp="1"/>
          </p:cNvSpPr>
          <p:nvPr>
            <p:ph type="sldNum" sz="quarter" idx="12"/>
          </p:nvPr>
        </p:nvSpPr>
        <p:spPr/>
        <p:txBody>
          <a:bodyPr/>
          <a:lstStyle/>
          <a:p>
            <a:fld id="{E13BCCA2-29DF-481E-824D-57A8EEEBFA1E}" type="slidenum">
              <a:rPr lang="en-US" smtClean="0"/>
              <a:t>‹#›</a:t>
            </a:fld>
            <a:endParaRPr lang="en-US"/>
          </a:p>
        </p:txBody>
      </p:sp>
    </p:spTree>
    <p:extLst>
      <p:ext uri="{BB962C8B-B14F-4D97-AF65-F5344CB8AC3E}">
        <p14:creationId xmlns:p14="http://schemas.microsoft.com/office/powerpoint/2010/main" val="4249350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6B0ADC-7B88-67EB-4569-2F4EF6F1B144}"/>
              </a:ext>
            </a:extLst>
          </p:cNvPr>
          <p:cNvSpPr>
            <a:spLocks noGrp="1"/>
          </p:cNvSpPr>
          <p:nvPr>
            <p:ph type="title"/>
          </p:nvPr>
        </p:nvSpPr>
        <p:spPr>
          <a:xfrm>
            <a:off x="839788" y="365125"/>
            <a:ext cx="10515600" cy="1325563"/>
          </a:xfrm>
        </p:spPr>
        <p:txBody>
          <a:bodyPr/>
          <a:lstStyle/>
          <a:p>
            <a:r>
              <a:rPr lang="ja-JP" altLang="en-US"/>
              <a:t>マスター タイトルの書式設定</a:t>
            </a:r>
            <a:endParaRPr lang="en-US"/>
          </a:p>
        </p:txBody>
      </p:sp>
      <p:sp>
        <p:nvSpPr>
          <p:cNvPr id="3" name="テキスト プレースホルダー 2">
            <a:extLst>
              <a:ext uri="{FF2B5EF4-FFF2-40B4-BE49-F238E27FC236}">
                <a16:creationId xmlns:a16="http://schemas.microsoft.com/office/drawing/2014/main" id="{3D236874-66AE-7413-8D86-A7D586A259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F26C4091-E9D4-336E-971F-8B0A20855ED0}"/>
              </a:ext>
            </a:extLst>
          </p:cNvPr>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a:extLst>
              <a:ext uri="{FF2B5EF4-FFF2-40B4-BE49-F238E27FC236}">
                <a16:creationId xmlns:a16="http://schemas.microsoft.com/office/drawing/2014/main" id="{AE170D1F-D7DD-75D5-77CE-9A6ACA5519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737A3B5E-E62B-A0C4-34DB-64C3721574CB}"/>
              </a:ext>
            </a:extLst>
          </p:cNvPr>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日付プレースホルダー 6">
            <a:extLst>
              <a:ext uri="{FF2B5EF4-FFF2-40B4-BE49-F238E27FC236}">
                <a16:creationId xmlns:a16="http://schemas.microsoft.com/office/drawing/2014/main" id="{9CB4729F-4B85-AF79-9DDA-1315A3430559}"/>
              </a:ext>
            </a:extLst>
          </p:cNvPr>
          <p:cNvSpPr>
            <a:spLocks noGrp="1"/>
          </p:cNvSpPr>
          <p:nvPr>
            <p:ph type="dt" sz="half" idx="10"/>
          </p:nvPr>
        </p:nvSpPr>
        <p:spPr/>
        <p:txBody>
          <a:bodyPr/>
          <a:lstStyle/>
          <a:p>
            <a:fld id="{BE77F4FF-2040-40DA-B724-D53EF42D8ADB}" type="datetimeFigureOut">
              <a:rPr lang="en-US" smtClean="0"/>
              <a:t>4/5/2024</a:t>
            </a:fld>
            <a:endParaRPr lang="en-US"/>
          </a:p>
        </p:txBody>
      </p:sp>
      <p:sp>
        <p:nvSpPr>
          <p:cNvPr id="8" name="フッター プレースホルダー 7">
            <a:extLst>
              <a:ext uri="{FF2B5EF4-FFF2-40B4-BE49-F238E27FC236}">
                <a16:creationId xmlns:a16="http://schemas.microsoft.com/office/drawing/2014/main" id="{5D24AC0A-907F-2ACD-29EE-6EB0C319B2DA}"/>
              </a:ext>
            </a:extLst>
          </p:cNvPr>
          <p:cNvSpPr>
            <a:spLocks noGrp="1"/>
          </p:cNvSpPr>
          <p:nvPr>
            <p:ph type="ftr" sz="quarter" idx="11"/>
          </p:nvPr>
        </p:nvSpPr>
        <p:spPr/>
        <p:txBody>
          <a:bodyPr/>
          <a:lstStyle/>
          <a:p>
            <a:endParaRPr lang="en-US"/>
          </a:p>
        </p:txBody>
      </p:sp>
      <p:sp>
        <p:nvSpPr>
          <p:cNvPr id="9" name="スライド番号プレースホルダー 8">
            <a:extLst>
              <a:ext uri="{FF2B5EF4-FFF2-40B4-BE49-F238E27FC236}">
                <a16:creationId xmlns:a16="http://schemas.microsoft.com/office/drawing/2014/main" id="{1DA58711-1C75-8235-9F08-414D12B1E646}"/>
              </a:ext>
            </a:extLst>
          </p:cNvPr>
          <p:cNvSpPr>
            <a:spLocks noGrp="1"/>
          </p:cNvSpPr>
          <p:nvPr>
            <p:ph type="sldNum" sz="quarter" idx="12"/>
          </p:nvPr>
        </p:nvSpPr>
        <p:spPr/>
        <p:txBody>
          <a:bodyPr/>
          <a:lstStyle/>
          <a:p>
            <a:fld id="{E13BCCA2-29DF-481E-824D-57A8EEEBFA1E}" type="slidenum">
              <a:rPr lang="en-US" smtClean="0"/>
              <a:t>‹#›</a:t>
            </a:fld>
            <a:endParaRPr lang="en-US"/>
          </a:p>
        </p:txBody>
      </p:sp>
    </p:spTree>
    <p:extLst>
      <p:ext uri="{BB962C8B-B14F-4D97-AF65-F5344CB8AC3E}">
        <p14:creationId xmlns:p14="http://schemas.microsoft.com/office/powerpoint/2010/main" val="2584914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A04BEF-B29D-FEA6-711A-88D74312A566}"/>
              </a:ext>
            </a:extLst>
          </p:cNvPr>
          <p:cNvSpPr>
            <a:spLocks noGrp="1"/>
          </p:cNvSpPr>
          <p:nvPr>
            <p:ph type="title"/>
          </p:nvPr>
        </p:nvSpPr>
        <p:spPr/>
        <p:txBody>
          <a:bodyPr/>
          <a:lstStyle/>
          <a:p>
            <a:r>
              <a:rPr lang="ja-JP" altLang="en-US"/>
              <a:t>マスター タイトルの書式設定</a:t>
            </a:r>
            <a:endParaRPr lang="en-US"/>
          </a:p>
        </p:txBody>
      </p:sp>
      <p:sp>
        <p:nvSpPr>
          <p:cNvPr id="3" name="日付プレースホルダー 2">
            <a:extLst>
              <a:ext uri="{FF2B5EF4-FFF2-40B4-BE49-F238E27FC236}">
                <a16:creationId xmlns:a16="http://schemas.microsoft.com/office/drawing/2014/main" id="{DDD9A8F3-E04F-0A44-2C43-0C15A75C2B6B}"/>
              </a:ext>
            </a:extLst>
          </p:cNvPr>
          <p:cNvSpPr>
            <a:spLocks noGrp="1"/>
          </p:cNvSpPr>
          <p:nvPr>
            <p:ph type="dt" sz="half" idx="10"/>
          </p:nvPr>
        </p:nvSpPr>
        <p:spPr/>
        <p:txBody>
          <a:bodyPr/>
          <a:lstStyle/>
          <a:p>
            <a:fld id="{BE77F4FF-2040-40DA-B724-D53EF42D8ADB}" type="datetimeFigureOut">
              <a:rPr lang="en-US" smtClean="0"/>
              <a:t>4/5/2024</a:t>
            </a:fld>
            <a:endParaRPr lang="en-US"/>
          </a:p>
        </p:txBody>
      </p:sp>
      <p:sp>
        <p:nvSpPr>
          <p:cNvPr id="4" name="フッター プレースホルダー 3">
            <a:extLst>
              <a:ext uri="{FF2B5EF4-FFF2-40B4-BE49-F238E27FC236}">
                <a16:creationId xmlns:a16="http://schemas.microsoft.com/office/drawing/2014/main" id="{F9914B3B-D88B-FCD4-240C-85B46362EEF5}"/>
              </a:ext>
            </a:extLst>
          </p:cNvPr>
          <p:cNvSpPr>
            <a:spLocks noGrp="1"/>
          </p:cNvSpPr>
          <p:nvPr>
            <p:ph type="ftr" sz="quarter" idx="11"/>
          </p:nvPr>
        </p:nvSpPr>
        <p:spPr/>
        <p:txBody>
          <a:bodyPr/>
          <a:lstStyle/>
          <a:p>
            <a:endParaRPr lang="en-US"/>
          </a:p>
        </p:txBody>
      </p:sp>
      <p:sp>
        <p:nvSpPr>
          <p:cNvPr id="5" name="スライド番号プレースホルダー 4">
            <a:extLst>
              <a:ext uri="{FF2B5EF4-FFF2-40B4-BE49-F238E27FC236}">
                <a16:creationId xmlns:a16="http://schemas.microsoft.com/office/drawing/2014/main" id="{5776FEBA-EC75-0937-E727-31CA68DE282F}"/>
              </a:ext>
            </a:extLst>
          </p:cNvPr>
          <p:cNvSpPr>
            <a:spLocks noGrp="1"/>
          </p:cNvSpPr>
          <p:nvPr>
            <p:ph type="sldNum" sz="quarter" idx="12"/>
          </p:nvPr>
        </p:nvSpPr>
        <p:spPr/>
        <p:txBody>
          <a:bodyPr/>
          <a:lstStyle/>
          <a:p>
            <a:fld id="{E13BCCA2-29DF-481E-824D-57A8EEEBFA1E}" type="slidenum">
              <a:rPr lang="en-US" smtClean="0"/>
              <a:t>‹#›</a:t>
            </a:fld>
            <a:endParaRPr lang="en-US"/>
          </a:p>
        </p:txBody>
      </p:sp>
    </p:spTree>
    <p:extLst>
      <p:ext uri="{BB962C8B-B14F-4D97-AF65-F5344CB8AC3E}">
        <p14:creationId xmlns:p14="http://schemas.microsoft.com/office/powerpoint/2010/main" val="42272876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EC5F0F6-7D89-696B-0C48-4BFA7BEDE3AA}"/>
              </a:ext>
            </a:extLst>
          </p:cNvPr>
          <p:cNvSpPr>
            <a:spLocks noGrp="1"/>
          </p:cNvSpPr>
          <p:nvPr>
            <p:ph type="dt" sz="half" idx="10"/>
          </p:nvPr>
        </p:nvSpPr>
        <p:spPr/>
        <p:txBody>
          <a:bodyPr/>
          <a:lstStyle/>
          <a:p>
            <a:fld id="{BE77F4FF-2040-40DA-B724-D53EF42D8ADB}" type="datetimeFigureOut">
              <a:rPr lang="en-US" smtClean="0"/>
              <a:t>4/5/2024</a:t>
            </a:fld>
            <a:endParaRPr lang="en-US"/>
          </a:p>
        </p:txBody>
      </p:sp>
      <p:sp>
        <p:nvSpPr>
          <p:cNvPr id="3" name="フッター プレースホルダー 2">
            <a:extLst>
              <a:ext uri="{FF2B5EF4-FFF2-40B4-BE49-F238E27FC236}">
                <a16:creationId xmlns:a16="http://schemas.microsoft.com/office/drawing/2014/main" id="{3B841659-A79B-00DE-5027-B94D6773A2D3}"/>
              </a:ext>
            </a:extLst>
          </p:cNvPr>
          <p:cNvSpPr>
            <a:spLocks noGrp="1"/>
          </p:cNvSpPr>
          <p:nvPr>
            <p:ph type="ftr" sz="quarter" idx="11"/>
          </p:nvPr>
        </p:nvSpPr>
        <p:spPr/>
        <p:txBody>
          <a:bodyPr/>
          <a:lstStyle/>
          <a:p>
            <a:endParaRPr lang="en-US"/>
          </a:p>
        </p:txBody>
      </p:sp>
      <p:sp>
        <p:nvSpPr>
          <p:cNvPr id="4" name="スライド番号プレースホルダー 3">
            <a:extLst>
              <a:ext uri="{FF2B5EF4-FFF2-40B4-BE49-F238E27FC236}">
                <a16:creationId xmlns:a16="http://schemas.microsoft.com/office/drawing/2014/main" id="{050DC994-6786-104A-F627-6DAB81019A6B}"/>
              </a:ext>
            </a:extLst>
          </p:cNvPr>
          <p:cNvSpPr>
            <a:spLocks noGrp="1"/>
          </p:cNvSpPr>
          <p:nvPr>
            <p:ph type="sldNum" sz="quarter" idx="12"/>
          </p:nvPr>
        </p:nvSpPr>
        <p:spPr/>
        <p:txBody>
          <a:bodyPr/>
          <a:lstStyle/>
          <a:p>
            <a:fld id="{E13BCCA2-29DF-481E-824D-57A8EEEBFA1E}" type="slidenum">
              <a:rPr lang="en-US" smtClean="0"/>
              <a:t>‹#›</a:t>
            </a:fld>
            <a:endParaRPr lang="en-US"/>
          </a:p>
        </p:txBody>
      </p:sp>
    </p:spTree>
    <p:extLst>
      <p:ext uri="{BB962C8B-B14F-4D97-AF65-F5344CB8AC3E}">
        <p14:creationId xmlns:p14="http://schemas.microsoft.com/office/powerpoint/2010/main" val="4180026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F6C7CF-8FEC-EBB2-61FC-26315A9F48DA}"/>
              </a:ext>
            </a:extLst>
          </p:cNvPr>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a:p>
        </p:txBody>
      </p:sp>
      <p:sp>
        <p:nvSpPr>
          <p:cNvPr id="3" name="コンテンツ プレースホルダー 2">
            <a:extLst>
              <a:ext uri="{FF2B5EF4-FFF2-40B4-BE49-F238E27FC236}">
                <a16:creationId xmlns:a16="http://schemas.microsoft.com/office/drawing/2014/main" id="{526AA3A2-260A-0358-5EF3-18DC94228F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a:extLst>
              <a:ext uri="{FF2B5EF4-FFF2-40B4-BE49-F238E27FC236}">
                <a16:creationId xmlns:a16="http://schemas.microsoft.com/office/drawing/2014/main" id="{89C6BD99-A3E3-CA58-7297-A0C8CE816F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D4AB1FA7-DDAE-0470-D064-465BF097D087}"/>
              </a:ext>
            </a:extLst>
          </p:cNvPr>
          <p:cNvSpPr>
            <a:spLocks noGrp="1"/>
          </p:cNvSpPr>
          <p:nvPr>
            <p:ph type="dt" sz="half" idx="10"/>
          </p:nvPr>
        </p:nvSpPr>
        <p:spPr/>
        <p:txBody>
          <a:bodyPr/>
          <a:lstStyle/>
          <a:p>
            <a:fld id="{BE77F4FF-2040-40DA-B724-D53EF42D8ADB}" type="datetimeFigureOut">
              <a:rPr lang="en-US" smtClean="0"/>
              <a:t>4/5/2024</a:t>
            </a:fld>
            <a:endParaRPr lang="en-US"/>
          </a:p>
        </p:txBody>
      </p:sp>
      <p:sp>
        <p:nvSpPr>
          <p:cNvPr id="6" name="フッター プレースホルダー 5">
            <a:extLst>
              <a:ext uri="{FF2B5EF4-FFF2-40B4-BE49-F238E27FC236}">
                <a16:creationId xmlns:a16="http://schemas.microsoft.com/office/drawing/2014/main" id="{B1D9E033-22A2-AC5C-7B16-5A49AA641A60}"/>
              </a:ext>
            </a:extLst>
          </p:cNvPr>
          <p:cNvSpPr>
            <a:spLocks noGrp="1"/>
          </p:cNvSpPr>
          <p:nvPr>
            <p:ph type="ftr" sz="quarter" idx="11"/>
          </p:nvPr>
        </p:nvSpPr>
        <p:spPr/>
        <p:txBody>
          <a:bodyPr/>
          <a:lstStyle/>
          <a:p>
            <a:endParaRPr lang="en-US"/>
          </a:p>
        </p:txBody>
      </p:sp>
      <p:sp>
        <p:nvSpPr>
          <p:cNvPr id="7" name="スライド番号プレースホルダー 6">
            <a:extLst>
              <a:ext uri="{FF2B5EF4-FFF2-40B4-BE49-F238E27FC236}">
                <a16:creationId xmlns:a16="http://schemas.microsoft.com/office/drawing/2014/main" id="{9EE645A5-8A06-B8C0-D0DB-BD7998FBA3CB}"/>
              </a:ext>
            </a:extLst>
          </p:cNvPr>
          <p:cNvSpPr>
            <a:spLocks noGrp="1"/>
          </p:cNvSpPr>
          <p:nvPr>
            <p:ph type="sldNum" sz="quarter" idx="12"/>
          </p:nvPr>
        </p:nvSpPr>
        <p:spPr/>
        <p:txBody>
          <a:bodyPr/>
          <a:lstStyle/>
          <a:p>
            <a:fld id="{E13BCCA2-29DF-481E-824D-57A8EEEBFA1E}" type="slidenum">
              <a:rPr lang="en-US" smtClean="0"/>
              <a:t>‹#›</a:t>
            </a:fld>
            <a:endParaRPr lang="en-US"/>
          </a:p>
        </p:txBody>
      </p:sp>
    </p:spTree>
    <p:extLst>
      <p:ext uri="{BB962C8B-B14F-4D97-AF65-F5344CB8AC3E}">
        <p14:creationId xmlns:p14="http://schemas.microsoft.com/office/powerpoint/2010/main" val="2073277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075DB6-B0CB-083A-8509-B345B56F5486}"/>
              </a:ext>
            </a:extLst>
          </p:cNvPr>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a:p>
        </p:txBody>
      </p:sp>
      <p:sp>
        <p:nvSpPr>
          <p:cNvPr id="3" name="図プレースホルダー 2">
            <a:extLst>
              <a:ext uri="{FF2B5EF4-FFF2-40B4-BE49-F238E27FC236}">
                <a16:creationId xmlns:a16="http://schemas.microsoft.com/office/drawing/2014/main" id="{6A50BEE8-58C3-925F-1F43-F3143E7A8B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テキスト プレースホルダー 3">
            <a:extLst>
              <a:ext uri="{FF2B5EF4-FFF2-40B4-BE49-F238E27FC236}">
                <a16:creationId xmlns:a16="http://schemas.microsoft.com/office/drawing/2014/main" id="{F2A3C8B6-745C-8707-4B72-BB72B61B43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60BFD24E-FADA-A987-BEEB-B14E374CB984}"/>
              </a:ext>
            </a:extLst>
          </p:cNvPr>
          <p:cNvSpPr>
            <a:spLocks noGrp="1"/>
          </p:cNvSpPr>
          <p:nvPr>
            <p:ph type="dt" sz="half" idx="10"/>
          </p:nvPr>
        </p:nvSpPr>
        <p:spPr/>
        <p:txBody>
          <a:bodyPr/>
          <a:lstStyle/>
          <a:p>
            <a:fld id="{BE77F4FF-2040-40DA-B724-D53EF42D8ADB}" type="datetimeFigureOut">
              <a:rPr lang="en-US" smtClean="0"/>
              <a:t>4/5/2024</a:t>
            </a:fld>
            <a:endParaRPr lang="en-US"/>
          </a:p>
        </p:txBody>
      </p:sp>
      <p:sp>
        <p:nvSpPr>
          <p:cNvPr id="6" name="フッター プレースホルダー 5">
            <a:extLst>
              <a:ext uri="{FF2B5EF4-FFF2-40B4-BE49-F238E27FC236}">
                <a16:creationId xmlns:a16="http://schemas.microsoft.com/office/drawing/2014/main" id="{F137BCD9-5BC1-4618-C89D-4C2765C0074D}"/>
              </a:ext>
            </a:extLst>
          </p:cNvPr>
          <p:cNvSpPr>
            <a:spLocks noGrp="1"/>
          </p:cNvSpPr>
          <p:nvPr>
            <p:ph type="ftr" sz="quarter" idx="11"/>
          </p:nvPr>
        </p:nvSpPr>
        <p:spPr/>
        <p:txBody>
          <a:bodyPr/>
          <a:lstStyle/>
          <a:p>
            <a:endParaRPr lang="en-US"/>
          </a:p>
        </p:txBody>
      </p:sp>
      <p:sp>
        <p:nvSpPr>
          <p:cNvPr id="7" name="スライド番号プレースホルダー 6">
            <a:extLst>
              <a:ext uri="{FF2B5EF4-FFF2-40B4-BE49-F238E27FC236}">
                <a16:creationId xmlns:a16="http://schemas.microsoft.com/office/drawing/2014/main" id="{15CF3C9A-FE68-25F6-35C9-5EF535CCF29B}"/>
              </a:ext>
            </a:extLst>
          </p:cNvPr>
          <p:cNvSpPr>
            <a:spLocks noGrp="1"/>
          </p:cNvSpPr>
          <p:nvPr>
            <p:ph type="sldNum" sz="quarter" idx="12"/>
          </p:nvPr>
        </p:nvSpPr>
        <p:spPr/>
        <p:txBody>
          <a:bodyPr/>
          <a:lstStyle/>
          <a:p>
            <a:fld id="{E13BCCA2-29DF-481E-824D-57A8EEEBFA1E}" type="slidenum">
              <a:rPr lang="en-US" smtClean="0"/>
              <a:t>‹#›</a:t>
            </a:fld>
            <a:endParaRPr lang="en-US"/>
          </a:p>
        </p:txBody>
      </p:sp>
    </p:spTree>
    <p:extLst>
      <p:ext uri="{BB962C8B-B14F-4D97-AF65-F5344CB8AC3E}">
        <p14:creationId xmlns:p14="http://schemas.microsoft.com/office/powerpoint/2010/main" val="3671854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B5E2096-CE56-71BF-2750-61C98DD6BA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テキスト プレースホルダー 2">
            <a:extLst>
              <a:ext uri="{FF2B5EF4-FFF2-40B4-BE49-F238E27FC236}">
                <a16:creationId xmlns:a16="http://schemas.microsoft.com/office/drawing/2014/main" id="{E3180B68-0D47-C5E0-A7EC-7BAE58597E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3">
            <a:extLst>
              <a:ext uri="{FF2B5EF4-FFF2-40B4-BE49-F238E27FC236}">
                <a16:creationId xmlns:a16="http://schemas.microsoft.com/office/drawing/2014/main" id="{D732C773-4E16-FC35-BECD-559508F5F3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7F4FF-2040-40DA-B724-D53EF42D8ADB}" type="datetimeFigureOut">
              <a:rPr lang="en-US" smtClean="0"/>
              <a:t>4/5/2024</a:t>
            </a:fld>
            <a:endParaRPr lang="en-US"/>
          </a:p>
        </p:txBody>
      </p:sp>
      <p:sp>
        <p:nvSpPr>
          <p:cNvPr id="5" name="フッター プレースホルダー 4">
            <a:extLst>
              <a:ext uri="{FF2B5EF4-FFF2-40B4-BE49-F238E27FC236}">
                <a16:creationId xmlns:a16="http://schemas.microsoft.com/office/drawing/2014/main" id="{BB533987-6E0A-D914-29D5-A2CB68A3FF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スライド番号プレースホルダー 5">
            <a:extLst>
              <a:ext uri="{FF2B5EF4-FFF2-40B4-BE49-F238E27FC236}">
                <a16:creationId xmlns:a16="http://schemas.microsoft.com/office/drawing/2014/main" id="{D80CADC3-85A4-C8A8-56C4-13D4208EF7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3BCCA2-29DF-481E-824D-57A8EEEBFA1E}" type="slidenum">
              <a:rPr lang="en-US" smtClean="0"/>
              <a:t>‹#›</a:t>
            </a:fld>
            <a:endParaRPr lang="en-US"/>
          </a:p>
        </p:txBody>
      </p:sp>
    </p:spTree>
    <p:extLst>
      <p:ext uri="{BB962C8B-B14F-4D97-AF65-F5344CB8AC3E}">
        <p14:creationId xmlns:p14="http://schemas.microsoft.com/office/powerpoint/2010/main" val="3244987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2CEF35B-949F-9835-BA6B-FEE2733ED4F4}"/>
              </a:ext>
            </a:extLst>
          </p:cNvPr>
          <p:cNvSpPr>
            <a:spLocks noGrp="1"/>
          </p:cNvSpPr>
          <p:nvPr>
            <p:ph type="title"/>
          </p:nvPr>
        </p:nvSpPr>
        <p:spPr>
          <a:xfrm>
            <a:off x="838200" y="365126"/>
            <a:ext cx="10515600" cy="680660"/>
          </a:xfrm>
        </p:spPr>
        <p:txBody>
          <a:bodyPr>
            <a:normAutofit fontScale="90000"/>
          </a:bodyPr>
          <a:lstStyle/>
          <a:p>
            <a:r>
              <a:rPr lang="en-US" altLang="ja-JP" dirty="0"/>
              <a:t>34m</a:t>
            </a:r>
            <a:r>
              <a:rPr lang="ja-JP" altLang="en-US" dirty="0"/>
              <a:t>アンテナパネル（現在）</a:t>
            </a:r>
            <a:endParaRPr lang="en-US" dirty="0"/>
          </a:p>
        </p:txBody>
      </p:sp>
      <p:grpSp>
        <p:nvGrpSpPr>
          <p:cNvPr id="28" name="グループ化 27">
            <a:extLst>
              <a:ext uri="{FF2B5EF4-FFF2-40B4-BE49-F238E27FC236}">
                <a16:creationId xmlns:a16="http://schemas.microsoft.com/office/drawing/2014/main" id="{EC911EB7-8D0E-E3B5-CC40-2CCE4AEB7535}"/>
              </a:ext>
            </a:extLst>
          </p:cNvPr>
          <p:cNvGrpSpPr/>
          <p:nvPr/>
        </p:nvGrpSpPr>
        <p:grpSpPr>
          <a:xfrm>
            <a:off x="161298" y="1344898"/>
            <a:ext cx="3288397" cy="2342838"/>
            <a:chOff x="322662" y="2370667"/>
            <a:chExt cx="3288397" cy="2342838"/>
          </a:xfrm>
        </p:grpSpPr>
        <p:sp>
          <p:nvSpPr>
            <p:cNvPr id="5" name="正方形/長方形 4">
              <a:extLst>
                <a:ext uri="{FF2B5EF4-FFF2-40B4-BE49-F238E27FC236}">
                  <a16:creationId xmlns:a16="http://schemas.microsoft.com/office/drawing/2014/main" id="{6F1F6ED9-C231-1C49-30FC-0393021DE333}"/>
                </a:ext>
              </a:extLst>
            </p:cNvPr>
            <p:cNvSpPr/>
            <p:nvPr/>
          </p:nvSpPr>
          <p:spPr>
            <a:xfrm rot="1226145">
              <a:off x="993422" y="2370667"/>
              <a:ext cx="1411111" cy="1952977"/>
            </a:xfrm>
            <a:custGeom>
              <a:avLst/>
              <a:gdLst>
                <a:gd name="connsiteX0" fmla="*/ 0 w 1411111"/>
                <a:gd name="connsiteY0" fmla="*/ 0 h 1952977"/>
                <a:gd name="connsiteX1" fmla="*/ 1411111 w 1411111"/>
                <a:gd name="connsiteY1" fmla="*/ 0 h 1952977"/>
                <a:gd name="connsiteX2" fmla="*/ 1411111 w 1411111"/>
                <a:gd name="connsiteY2" fmla="*/ 1952977 h 1952977"/>
                <a:gd name="connsiteX3" fmla="*/ 0 w 1411111"/>
                <a:gd name="connsiteY3" fmla="*/ 1952977 h 1952977"/>
                <a:gd name="connsiteX4" fmla="*/ 0 w 1411111"/>
                <a:gd name="connsiteY4" fmla="*/ 0 h 1952977"/>
                <a:gd name="connsiteX0" fmla="*/ 185318 w 1411111"/>
                <a:gd name="connsiteY0" fmla="*/ 189253 h 1952977"/>
                <a:gd name="connsiteX1" fmla="*/ 1411111 w 1411111"/>
                <a:gd name="connsiteY1" fmla="*/ 0 h 1952977"/>
                <a:gd name="connsiteX2" fmla="*/ 1411111 w 1411111"/>
                <a:gd name="connsiteY2" fmla="*/ 1952977 h 1952977"/>
                <a:gd name="connsiteX3" fmla="*/ 0 w 1411111"/>
                <a:gd name="connsiteY3" fmla="*/ 1952977 h 1952977"/>
                <a:gd name="connsiteX4" fmla="*/ 185318 w 1411111"/>
                <a:gd name="connsiteY4" fmla="*/ 189253 h 1952977"/>
                <a:gd name="connsiteX0" fmla="*/ 227816 w 1411111"/>
                <a:gd name="connsiteY0" fmla="*/ 187768 h 1952977"/>
                <a:gd name="connsiteX1" fmla="*/ 1411111 w 1411111"/>
                <a:gd name="connsiteY1" fmla="*/ 0 h 1952977"/>
                <a:gd name="connsiteX2" fmla="*/ 1411111 w 1411111"/>
                <a:gd name="connsiteY2" fmla="*/ 1952977 h 1952977"/>
                <a:gd name="connsiteX3" fmla="*/ 0 w 1411111"/>
                <a:gd name="connsiteY3" fmla="*/ 1952977 h 1952977"/>
                <a:gd name="connsiteX4" fmla="*/ 227816 w 1411111"/>
                <a:gd name="connsiteY4" fmla="*/ 187768 h 1952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111" h="1952977">
                  <a:moveTo>
                    <a:pt x="227816" y="187768"/>
                  </a:moveTo>
                  <a:lnTo>
                    <a:pt x="1411111" y="0"/>
                  </a:lnTo>
                  <a:lnTo>
                    <a:pt x="1411111" y="1952977"/>
                  </a:lnTo>
                  <a:lnTo>
                    <a:pt x="0" y="1952977"/>
                  </a:lnTo>
                  <a:lnTo>
                    <a:pt x="227816" y="187768"/>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正方形/長方形 6">
              <a:extLst>
                <a:ext uri="{FF2B5EF4-FFF2-40B4-BE49-F238E27FC236}">
                  <a16:creationId xmlns:a16="http://schemas.microsoft.com/office/drawing/2014/main" id="{A1D025D6-EEE4-973B-8772-C5738428186F}"/>
                </a:ext>
              </a:extLst>
            </p:cNvPr>
            <p:cNvSpPr/>
            <p:nvPr/>
          </p:nvSpPr>
          <p:spPr>
            <a:xfrm rot="18978042">
              <a:off x="1936225" y="4108547"/>
              <a:ext cx="887506"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正方形/長方形 7">
              <a:extLst>
                <a:ext uri="{FF2B5EF4-FFF2-40B4-BE49-F238E27FC236}">
                  <a16:creationId xmlns:a16="http://schemas.microsoft.com/office/drawing/2014/main" id="{42FCCC76-86DC-D9EF-1F03-5D79A2D0FC59}"/>
                </a:ext>
              </a:extLst>
            </p:cNvPr>
            <p:cNvSpPr/>
            <p:nvPr/>
          </p:nvSpPr>
          <p:spPr>
            <a:xfrm rot="16200000">
              <a:off x="2177978" y="3264108"/>
              <a:ext cx="1042668"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直線矢印コネクタ 9">
              <a:extLst>
                <a:ext uri="{FF2B5EF4-FFF2-40B4-BE49-F238E27FC236}">
                  <a16:creationId xmlns:a16="http://schemas.microsoft.com/office/drawing/2014/main" id="{AE94415C-F44E-D32C-6C90-7204A73F2A3C}"/>
                </a:ext>
              </a:extLst>
            </p:cNvPr>
            <p:cNvCxnSpPr/>
            <p:nvPr/>
          </p:nvCxnSpPr>
          <p:spPr>
            <a:xfrm flipV="1">
              <a:off x="2141220" y="3886200"/>
              <a:ext cx="666750" cy="66294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FD92D310-12A3-A20B-3160-7FF6A832404B}"/>
                </a:ext>
              </a:extLst>
            </p:cNvPr>
            <p:cNvSpPr txBox="1"/>
            <p:nvPr/>
          </p:nvSpPr>
          <p:spPr>
            <a:xfrm>
              <a:off x="2431173" y="4166220"/>
              <a:ext cx="766557" cy="369332"/>
            </a:xfrm>
            <a:prstGeom prst="rect">
              <a:avLst/>
            </a:prstGeom>
            <a:noFill/>
          </p:spPr>
          <p:txBody>
            <a:bodyPr wrap="none" rtlCol="0">
              <a:spAutoFit/>
            </a:bodyPr>
            <a:lstStyle/>
            <a:p>
              <a:r>
                <a:rPr lang="en-US" altLang="ja-JP" dirty="0"/>
                <a:t>110㎝</a:t>
              </a:r>
              <a:endParaRPr lang="en-US" dirty="0"/>
            </a:p>
          </p:txBody>
        </p:sp>
        <p:cxnSp>
          <p:nvCxnSpPr>
            <p:cNvPr id="13" name="直線矢印コネクタ 12">
              <a:extLst>
                <a:ext uri="{FF2B5EF4-FFF2-40B4-BE49-F238E27FC236}">
                  <a16:creationId xmlns:a16="http://schemas.microsoft.com/office/drawing/2014/main" id="{EE64AD77-41C7-4370-25B0-8258A2F99F30}"/>
                </a:ext>
              </a:extLst>
            </p:cNvPr>
            <p:cNvCxnSpPr/>
            <p:nvPr/>
          </p:nvCxnSpPr>
          <p:spPr>
            <a:xfrm>
              <a:off x="605503" y="4162926"/>
              <a:ext cx="1346483" cy="50532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9EC87D20-3C03-7464-2C54-4902F363B18B}"/>
                </a:ext>
              </a:extLst>
            </p:cNvPr>
            <p:cNvCxnSpPr>
              <a:cxnSpLocks/>
            </p:cNvCxnSpPr>
            <p:nvPr/>
          </p:nvCxnSpPr>
          <p:spPr>
            <a:xfrm flipH="1">
              <a:off x="553453" y="2394284"/>
              <a:ext cx="865597" cy="160892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5AED420C-F5C6-DBBE-FE2D-961E5C988F35}"/>
                </a:ext>
              </a:extLst>
            </p:cNvPr>
            <p:cNvSpPr txBox="1"/>
            <p:nvPr/>
          </p:nvSpPr>
          <p:spPr>
            <a:xfrm>
              <a:off x="602972" y="4344173"/>
              <a:ext cx="766557" cy="369332"/>
            </a:xfrm>
            <a:prstGeom prst="rect">
              <a:avLst/>
            </a:prstGeom>
            <a:noFill/>
          </p:spPr>
          <p:txBody>
            <a:bodyPr wrap="none" rtlCol="0">
              <a:spAutoFit/>
            </a:bodyPr>
            <a:lstStyle/>
            <a:p>
              <a:r>
                <a:rPr lang="en-US" altLang="ja-JP" dirty="0"/>
                <a:t>152㎝</a:t>
              </a:r>
              <a:endParaRPr lang="en-US" dirty="0"/>
            </a:p>
          </p:txBody>
        </p:sp>
        <p:sp>
          <p:nvSpPr>
            <p:cNvPr id="18" name="テキスト ボックス 17">
              <a:extLst>
                <a:ext uri="{FF2B5EF4-FFF2-40B4-BE49-F238E27FC236}">
                  <a16:creationId xmlns:a16="http://schemas.microsoft.com/office/drawing/2014/main" id="{AAB7E65D-18AA-00D3-2AA6-278718D5CCA6}"/>
                </a:ext>
              </a:extLst>
            </p:cNvPr>
            <p:cNvSpPr txBox="1"/>
            <p:nvPr/>
          </p:nvSpPr>
          <p:spPr>
            <a:xfrm>
              <a:off x="322662" y="2858789"/>
              <a:ext cx="766557" cy="369332"/>
            </a:xfrm>
            <a:prstGeom prst="rect">
              <a:avLst/>
            </a:prstGeom>
            <a:noFill/>
          </p:spPr>
          <p:txBody>
            <a:bodyPr wrap="none" rtlCol="0">
              <a:spAutoFit/>
            </a:bodyPr>
            <a:lstStyle/>
            <a:p>
              <a:r>
                <a:rPr lang="en-US" altLang="ja-JP" dirty="0"/>
                <a:t>160㎝</a:t>
              </a:r>
              <a:endParaRPr lang="en-US" dirty="0"/>
            </a:p>
          </p:txBody>
        </p:sp>
        <p:cxnSp>
          <p:nvCxnSpPr>
            <p:cNvPr id="20" name="直線矢印コネクタ 19">
              <a:extLst>
                <a:ext uri="{FF2B5EF4-FFF2-40B4-BE49-F238E27FC236}">
                  <a16:creationId xmlns:a16="http://schemas.microsoft.com/office/drawing/2014/main" id="{F0BE527E-22FB-B0D6-0542-C777E12DD09C}"/>
                </a:ext>
              </a:extLst>
            </p:cNvPr>
            <p:cNvCxnSpPr/>
            <p:nvPr/>
          </p:nvCxnSpPr>
          <p:spPr>
            <a:xfrm>
              <a:off x="2814451" y="2691063"/>
              <a:ext cx="0" cy="111723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D7E5D46C-35FA-70B5-2D7B-E4F4F0DFE910}"/>
                </a:ext>
              </a:extLst>
            </p:cNvPr>
            <p:cNvSpPr txBox="1"/>
            <p:nvPr/>
          </p:nvSpPr>
          <p:spPr>
            <a:xfrm>
              <a:off x="2844502" y="2976873"/>
              <a:ext cx="766557" cy="369332"/>
            </a:xfrm>
            <a:prstGeom prst="rect">
              <a:avLst/>
            </a:prstGeom>
            <a:noFill/>
          </p:spPr>
          <p:txBody>
            <a:bodyPr wrap="none" rtlCol="0">
              <a:spAutoFit/>
            </a:bodyPr>
            <a:lstStyle/>
            <a:p>
              <a:r>
                <a:rPr lang="en-US" altLang="ja-JP" dirty="0"/>
                <a:t>116㎝</a:t>
              </a:r>
              <a:endParaRPr lang="en-US" dirty="0"/>
            </a:p>
          </p:txBody>
        </p:sp>
      </p:grpSp>
      <p:pic>
        <p:nvPicPr>
          <p:cNvPr id="23" name="図 22" descr="屋内, 座る, 部屋, 小さい が含まれている画像&#10;&#10;自動的に生成された説明">
            <a:extLst>
              <a:ext uri="{FF2B5EF4-FFF2-40B4-BE49-F238E27FC236}">
                <a16:creationId xmlns:a16="http://schemas.microsoft.com/office/drawing/2014/main" id="{231379F8-546C-0311-1836-F9BF047BCF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852" y="3983446"/>
            <a:ext cx="1985235" cy="2646980"/>
          </a:xfrm>
          <a:prstGeom prst="rect">
            <a:avLst/>
          </a:prstGeom>
        </p:spPr>
      </p:pic>
      <p:pic>
        <p:nvPicPr>
          <p:cNvPr id="25" name="図 24">
            <a:extLst>
              <a:ext uri="{FF2B5EF4-FFF2-40B4-BE49-F238E27FC236}">
                <a16:creationId xmlns:a16="http://schemas.microsoft.com/office/drawing/2014/main" id="{75FB96F1-ED95-3967-C387-631E010B4A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94546" y="1274717"/>
            <a:ext cx="3908546" cy="2931410"/>
          </a:xfrm>
          <a:prstGeom prst="rect">
            <a:avLst/>
          </a:prstGeom>
        </p:spPr>
      </p:pic>
      <p:pic>
        <p:nvPicPr>
          <p:cNvPr id="27" name="図 26" descr="床, 屋内, 小さい, 部屋 が含まれている画像&#10;&#10;自動的に生成された説明">
            <a:extLst>
              <a:ext uri="{FF2B5EF4-FFF2-40B4-BE49-F238E27FC236}">
                <a16:creationId xmlns:a16="http://schemas.microsoft.com/office/drawing/2014/main" id="{57AA2446-F710-F734-E23F-C0C4128680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4556" y="1270725"/>
            <a:ext cx="3121152" cy="3023616"/>
          </a:xfrm>
          <a:prstGeom prst="rect">
            <a:avLst/>
          </a:prstGeom>
        </p:spPr>
      </p:pic>
      <p:sp>
        <p:nvSpPr>
          <p:cNvPr id="29" name="テキスト ボックス 28">
            <a:extLst>
              <a:ext uri="{FF2B5EF4-FFF2-40B4-BE49-F238E27FC236}">
                <a16:creationId xmlns:a16="http://schemas.microsoft.com/office/drawing/2014/main" id="{73EB24FD-B425-93A1-59C6-07E76A6A4DD0}"/>
              </a:ext>
            </a:extLst>
          </p:cNvPr>
          <p:cNvSpPr txBox="1"/>
          <p:nvPr/>
        </p:nvSpPr>
        <p:spPr>
          <a:xfrm>
            <a:off x="7694546" y="4435058"/>
            <a:ext cx="4058183" cy="1200329"/>
          </a:xfrm>
          <a:prstGeom prst="rect">
            <a:avLst/>
          </a:prstGeom>
          <a:noFill/>
        </p:spPr>
        <p:txBody>
          <a:bodyPr wrap="square" rtlCol="0">
            <a:spAutoFit/>
          </a:bodyPr>
          <a:lstStyle/>
          <a:p>
            <a:r>
              <a:rPr lang="en-US" altLang="ja-JP" dirty="0"/>
              <a:t>NICT</a:t>
            </a:r>
            <a:r>
              <a:rPr lang="ja-JP" altLang="en-US" dirty="0"/>
              <a:t>小金井本部の展示室では、</a:t>
            </a:r>
            <a:r>
              <a:rPr lang="en-US" altLang="ja-JP" dirty="0"/>
              <a:t>34m</a:t>
            </a:r>
            <a:r>
              <a:rPr lang="ja-JP" altLang="en-US" dirty="0"/>
              <a:t>アンテナパネル（実物）と合わせて</a:t>
            </a:r>
            <a:r>
              <a:rPr lang="en-US" altLang="ja-JP" dirty="0"/>
              <a:t>34m</a:t>
            </a:r>
            <a:r>
              <a:rPr lang="ja-JP" altLang="en-US" dirty="0"/>
              <a:t>アンテナの観測成果の説明パネルを展示している。</a:t>
            </a:r>
            <a:endParaRPr lang="en-US" dirty="0"/>
          </a:p>
        </p:txBody>
      </p:sp>
      <p:sp>
        <p:nvSpPr>
          <p:cNvPr id="30" name="テキスト ボックス 29">
            <a:extLst>
              <a:ext uri="{FF2B5EF4-FFF2-40B4-BE49-F238E27FC236}">
                <a16:creationId xmlns:a16="http://schemas.microsoft.com/office/drawing/2014/main" id="{35DA49A8-4DF8-CE7D-D033-D10DF9709032}"/>
              </a:ext>
            </a:extLst>
          </p:cNvPr>
          <p:cNvSpPr txBox="1"/>
          <p:nvPr/>
        </p:nvSpPr>
        <p:spPr>
          <a:xfrm>
            <a:off x="3636363" y="4435058"/>
            <a:ext cx="3219345" cy="923330"/>
          </a:xfrm>
          <a:prstGeom prst="rect">
            <a:avLst/>
          </a:prstGeom>
          <a:noFill/>
        </p:spPr>
        <p:txBody>
          <a:bodyPr wrap="square" rtlCol="0">
            <a:spAutoFit/>
          </a:bodyPr>
          <a:lstStyle/>
          <a:p>
            <a:r>
              <a:rPr lang="ja-JP" altLang="en-US" dirty="0"/>
              <a:t>アンテナパネルの撤去の際にガスバーナーであけられた穴がある。</a:t>
            </a:r>
            <a:endParaRPr lang="en-US" dirty="0"/>
          </a:p>
        </p:txBody>
      </p:sp>
      <p:sp>
        <p:nvSpPr>
          <p:cNvPr id="31" name="テキスト ボックス 30">
            <a:extLst>
              <a:ext uri="{FF2B5EF4-FFF2-40B4-BE49-F238E27FC236}">
                <a16:creationId xmlns:a16="http://schemas.microsoft.com/office/drawing/2014/main" id="{E31C9D7B-7E9F-32F1-4793-C4A84315F7E0}"/>
              </a:ext>
            </a:extLst>
          </p:cNvPr>
          <p:cNvSpPr txBox="1"/>
          <p:nvPr/>
        </p:nvSpPr>
        <p:spPr>
          <a:xfrm>
            <a:off x="3022843" y="5864318"/>
            <a:ext cx="9039093" cy="369332"/>
          </a:xfrm>
          <a:prstGeom prst="rect">
            <a:avLst/>
          </a:prstGeom>
          <a:noFill/>
        </p:spPr>
        <p:txBody>
          <a:bodyPr wrap="square" rtlCol="0">
            <a:spAutoFit/>
          </a:bodyPr>
          <a:lstStyle/>
          <a:p>
            <a:r>
              <a:rPr lang="ja-JP" altLang="en-US" dirty="0"/>
              <a:t>パネルの材質：アルミ、展示用の枠組み：鉄　　重量：およそ</a:t>
            </a:r>
            <a:r>
              <a:rPr lang="en-US" altLang="ja-JP" dirty="0"/>
              <a:t>50㎏</a:t>
            </a:r>
            <a:r>
              <a:rPr lang="ja-JP" altLang="en-US" dirty="0"/>
              <a:t>（枠組み含む）</a:t>
            </a:r>
            <a:endParaRPr lang="en-US" altLang="ja-JP" dirty="0"/>
          </a:p>
        </p:txBody>
      </p:sp>
      <p:sp>
        <p:nvSpPr>
          <p:cNvPr id="32" name="吹き出し: 折線 31">
            <a:extLst>
              <a:ext uri="{FF2B5EF4-FFF2-40B4-BE49-F238E27FC236}">
                <a16:creationId xmlns:a16="http://schemas.microsoft.com/office/drawing/2014/main" id="{DAE3D390-24A9-D01E-21F2-D5835AD7DB15}"/>
              </a:ext>
            </a:extLst>
          </p:cNvPr>
          <p:cNvSpPr/>
          <p:nvPr/>
        </p:nvSpPr>
        <p:spPr>
          <a:xfrm>
            <a:off x="8259323" y="542041"/>
            <a:ext cx="2336960" cy="612648"/>
          </a:xfrm>
          <a:prstGeom prst="borderCallout2">
            <a:avLst>
              <a:gd name="adj1" fmla="val 18750"/>
              <a:gd name="adj2" fmla="val -8333"/>
              <a:gd name="adj3" fmla="val 18750"/>
              <a:gd name="adj4" fmla="val -16667"/>
              <a:gd name="adj5" fmla="val 165178"/>
              <a:gd name="adj6" fmla="val -78890"/>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パネル面高さ調整用ボルトアクセス穴</a:t>
            </a:r>
            <a:endParaRPr lang="en-US" dirty="0">
              <a:solidFill>
                <a:schemeClr val="tx1"/>
              </a:solidFill>
            </a:endParaRPr>
          </a:p>
        </p:txBody>
      </p:sp>
      <p:sp>
        <p:nvSpPr>
          <p:cNvPr id="33" name="楕円 32">
            <a:extLst>
              <a:ext uri="{FF2B5EF4-FFF2-40B4-BE49-F238E27FC236}">
                <a16:creationId xmlns:a16="http://schemas.microsoft.com/office/drawing/2014/main" id="{07AD2BF8-097F-DB38-327D-BC9134678E64}"/>
              </a:ext>
            </a:extLst>
          </p:cNvPr>
          <p:cNvSpPr/>
          <p:nvPr/>
        </p:nvSpPr>
        <p:spPr>
          <a:xfrm>
            <a:off x="6199094" y="1529042"/>
            <a:ext cx="282388" cy="22518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楕円 33">
            <a:extLst>
              <a:ext uri="{FF2B5EF4-FFF2-40B4-BE49-F238E27FC236}">
                <a16:creationId xmlns:a16="http://schemas.microsoft.com/office/drawing/2014/main" id="{1B6EBA3E-72AE-4E80-974A-2F9117E7BB22}"/>
              </a:ext>
            </a:extLst>
          </p:cNvPr>
          <p:cNvSpPr/>
          <p:nvPr/>
        </p:nvSpPr>
        <p:spPr>
          <a:xfrm>
            <a:off x="4781258" y="1519313"/>
            <a:ext cx="282388" cy="22518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楕円 34">
            <a:extLst>
              <a:ext uri="{FF2B5EF4-FFF2-40B4-BE49-F238E27FC236}">
                <a16:creationId xmlns:a16="http://schemas.microsoft.com/office/drawing/2014/main" id="{19A17A12-1905-7EA2-15C2-1493FB087CC9}"/>
              </a:ext>
            </a:extLst>
          </p:cNvPr>
          <p:cNvSpPr/>
          <p:nvPr/>
        </p:nvSpPr>
        <p:spPr>
          <a:xfrm>
            <a:off x="5558118" y="3588590"/>
            <a:ext cx="282388" cy="22518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楕円 35">
            <a:extLst>
              <a:ext uri="{FF2B5EF4-FFF2-40B4-BE49-F238E27FC236}">
                <a16:creationId xmlns:a16="http://schemas.microsoft.com/office/drawing/2014/main" id="{50DE148C-5CD1-56C7-4BC3-AE05B3EEF6F9}"/>
              </a:ext>
            </a:extLst>
          </p:cNvPr>
          <p:cNvSpPr/>
          <p:nvPr/>
        </p:nvSpPr>
        <p:spPr>
          <a:xfrm>
            <a:off x="4068920" y="2932024"/>
            <a:ext cx="282388" cy="22518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直線矢印コネクタ 37">
            <a:extLst>
              <a:ext uri="{FF2B5EF4-FFF2-40B4-BE49-F238E27FC236}">
                <a16:creationId xmlns:a16="http://schemas.microsoft.com/office/drawing/2014/main" id="{133611A4-1DF1-66D8-4DEB-CC775E6B7643}"/>
              </a:ext>
            </a:extLst>
          </p:cNvPr>
          <p:cNvCxnSpPr>
            <a:cxnSpLocks/>
            <a:stCxn id="30" idx="0"/>
          </p:cNvCxnSpPr>
          <p:nvPr/>
        </p:nvCxnSpPr>
        <p:spPr>
          <a:xfrm flipH="1" flipV="1">
            <a:off x="4906310" y="3389820"/>
            <a:ext cx="339726" cy="1045238"/>
          </a:xfrm>
          <a:prstGeom prst="straightConnector1">
            <a:avLst/>
          </a:prstGeom>
          <a:ln w="31750">
            <a:solidFill>
              <a:srgbClr val="CCFF66"/>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298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FDF6DD-9C3F-578A-4A58-5C839E034182}"/>
              </a:ext>
            </a:extLst>
          </p:cNvPr>
          <p:cNvSpPr>
            <a:spLocks noGrp="1"/>
          </p:cNvSpPr>
          <p:nvPr>
            <p:ph type="title"/>
          </p:nvPr>
        </p:nvSpPr>
        <p:spPr/>
        <p:txBody>
          <a:bodyPr/>
          <a:lstStyle/>
          <a:p>
            <a:r>
              <a:rPr lang="ja-JP" altLang="en-US" dirty="0"/>
              <a:t>分割の希望伺い</a:t>
            </a:r>
            <a:endParaRPr lang="en-US" dirty="0"/>
          </a:p>
        </p:txBody>
      </p:sp>
      <p:pic>
        <p:nvPicPr>
          <p:cNvPr id="4" name="図 3" descr="コンピューターのスクリーンショット&#10;&#10;低い精度で自動的に生成された説明">
            <a:extLst>
              <a:ext uri="{FF2B5EF4-FFF2-40B4-BE49-F238E27FC236}">
                <a16:creationId xmlns:a16="http://schemas.microsoft.com/office/drawing/2014/main" id="{9587D128-6B9E-4010-7E0C-EB1F58B17AC5}"/>
              </a:ext>
            </a:extLst>
          </p:cNvPr>
          <p:cNvPicPr>
            <a:picLocks noChangeAspect="1"/>
          </p:cNvPicPr>
          <p:nvPr/>
        </p:nvPicPr>
        <p:blipFill rotWithShape="1">
          <a:blip r:embed="rId2">
            <a:extLst>
              <a:ext uri="{28A0092B-C50C-407E-A947-70E740481C1C}">
                <a14:useLocalDpi xmlns:a14="http://schemas.microsoft.com/office/drawing/2010/main" val="0"/>
              </a:ext>
            </a:extLst>
          </a:blip>
          <a:srcRect l="13761" t="9612" r="16211" b="5662"/>
          <a:stretch/>
        </p:blipFill>
        <p:spPr>
          <a:xfrm>
            <a:off x="6096000" y="1179433"/>
            <a:ext cx="5555673" cy="5041258"/>
          </a:xfrm>
          <a:prstGeom prst="rect">
            <a:avLst/>
          </a:prstGeom>
        </p:spPr>
      </p:pic>
      <p:cxnSp>
        <p:nvCxnSpPr>
          <p:cNvPr id="6" name="直線コネクタ 5">
            <a:extLst>
              <a:ext uri="{FF2B5EF4-FFF2-40B4-BE49-F238E27FC236}">
                <a16:creationId xmlns:a16="http://schemas.microsoft.com/office/drawing/2014/main" id="{CB3910F0-E599-714A-DA0B-8B7ADC840B8A}"/>
              </a:ext>
            </a:extLst>
          </p:cNvPr>
          <p:cNvCxnSpPr/>
          <p:nvPr/>
        </p:nvCxnSpPr>
        <p:spPr>
          <a:xfrm>
            <a:off x="5029200" y="1302327"/>
            <a:ext cx="70519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3C8CA71D-3B9F-A1EF-E5E1-B4FF0C0A03F8}"/>
              </a:ext>
            </a:extLst>
          </p:cNvPr>
          <p:cNvCxnSpPr/>
          <p:nvPr/>
        </p:nvCxnSpPr>
        <p:spPr>
          <a:xfrm>
            <a:off x="4599709" y="5818909"/>
            <a:ext cx="70519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1DC78C87-4BBC-6F00-43EE-DA9F5D80A48A}"/>
              </a:ext>
            </a:extLst>
          </p:cNvPr>
          <p:cNvCxnSpPr>
            <a:cxnSpLocks/>
          </p:cNvCxnSpPr>
          <p:nvPr/>
        </p:nvCxnSpPr>
        <p:spPr>
          <a:xfrm flipV="1">
            <a:off x="6234545" y="554182"/>
            <a:ext cx="0" cy="5666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7FC0F5DF-C088-FD13-CB0C-EA51EBAD2762}"/>
              </a:ext>
            </a:extLst>
          </p:cNvPr>
          <p:cNvCxnSpPr>
            <a:cxnSpLocks/>
          </p:cNvCxnSpPr>
          <p:nvPr/>
        </p:nvCxnSpPr>
        <p:spPr>
          <a:xfrm flipV="1">
            <a:off x="11457709" y="727363"/>
            <a:ext cx="0" cy="54032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9257198A-AB20-2930-F865-AA667A7A5D31}"/>
              </a:ext>
            </a:extLst>
          </p:cNvPr>
          <p:cNvCxnSpPr/>
          <p:nvPr/>
        </p:nvCxnSpPr>
        <p:spPr>
          <a:xfrm>
            <a:off x="6234545" y="727363"/>
            <a:ext cx="5112327" cy="0"/>
          </a:xfrm>
          <a:prstGeom prst="straightConnector1">
            <a:avLst/>
          </a:prstGeom>
          <a:ln>
            <a:prstDash val="lg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6B66B4C9-ABCD-9431-81AE-5F690EAC4EEB}"/>
              </a:ext>
            </a:extLst>
          </p:cNvPr>
          <p:cNvCxnSpPr>
            <a:cxnSpLocks/>
          </p:cNvCxnSpPr>
          <p:nvPr/>
        </p:nvCxnSpPr>
        <p:spPr>
          <a:xfrm flipV="1">
            <a:off x="5600700" y="1302327"/>
            <a:ext cx="0" cy="4516582"/>
          </a:xfrm>
          <a:prstGeom prst="straightConnector1">
            <a:avLst/>
          </a:prstGeom>
          <a:ln>
            <a:prstDash val="lg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C701A8C9-0564-E7AF-00F1-0D37EE32DA2A}"/>
              </a:ext>
            </a:extLst>
          </p:cNvPr>
          <p:cNvSpPr txBox="1"/>
          <p:nvPr/>
        </p:nvSpPr>
        <p:spPr>
          <a:xfrm>
            <a:off x="8277587" y="491733"/>
            <a:ext cx="1026243" cy="461665"/>
          </a:xfrm>
          <a:prstGeom prst="rect">
            <a:avLst/>
          </a:prstGeom>
          <a:solidFill>
            <a:schemeClr val="bg1"/>
          </a:solidFill>
        </p:spPr>
        <p:txBody>
          <a:bodyPr wrap="none" rtlCol="0">
            <a:spAutoFit/>
          </a:bodyPr>
          <a:lstStyle/>
          <a:p>
            <a:r>
              <a:rPr lang="en-US" altLang="ja-JP" sz="2400" dirty="0"/>
              <a:t>152cm</a:t>
            </a:r>
            <a:endParaRPr lang="en-US" sz="2400" dirty="0"/>
          </a:p>
        </p:txBody>
      </p:sp>
      <p:sp>
        <p:nvSpPr>
          <p:cNvPr id="18" name="テキスト ボックス 17">
            <a:extLst>
              <a:ext uri="{FF2B5EF4-FFF2-40B4-BE49-F238E27FC236}">
                <a16:creationId xmlns:a16="http://schemas.microsoft.com/office/drawing/2014/main" id="{C95FF5A1-C830-5C98-67AC-F73ED37FE8A9}"/>
              </a:ext>
            </a:extLst>
          </p:cNvPr>
          <p:cNvSpPr txBox="1"/>
          <p:nvPr/>
        </p:nvSpPr>
        <p:spPr>
          <a:xfrm>
            <a:off x="4978474" y="3329786"/>
            <a:ext cx="1026243" cy="461665"/>
          </a:xfrm>
          <a:prstGeom prst="rect">
            <a:avLst/>
          </a:prstGeom>
          <a:solidFill>
            <a:schemeClr val="bg1"/>
          </a:solidFill>
        </p:spPr>
        <p:txBody>
          <a:bodyPr wrap="none" rtlCol="0">
            <a:spAutoFit/>
          </a:bodyPr>
          <a:lstStyle/>
          <a:p>
            <a:r>
              <a:rPr lang="en-US" altLang="ja-JP" sz="2400" dirty="0"/>
              <a:t>160cm</a:t>
            </a:r>
            <a:endParaRPr lang="en-US" sz="2400" dirty="0"/>
          </a:p>
        </p:txBody>
      </p:sp>
      <p:sp>
        <p:nvSpPr>
          <p:cNvPr id="19" name="四角形: 角を丸くする 18">
            <a:extLst>
              <a:ext uri="{FF2B5EF4-FFF2-40B4-BE49-F238E27FC236}">
                <a16:creationId xmlns:a16="http://schemas.microsoft.com/office/drawing/2014/main" id="{9317B232-8D11-145D-1A51-0F243C911679}"/>
              </a:ext>
            </a:extLst>
          </p:cNvPr>
          <p:cNvSpPr/>
          <p:nvPr/>
        </p:nvSpPr>
        <p:spPr>
          <a:xfrm>
            <a:off x="9587349" y="3791452"/>
            <a:ext cx="1766452" cy="1776960"/>
          </a:xfrm>
          <a:prstGeom prst="roundRect">
            <a:avLst/>
          </a:prstGeom>
          <a:solidFill>
            <a:srgbClr val="92D050">
              <a:alpha val="54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テキスト ボックス 19">
            <a:extLst>
              <a:ext uri="{FF2B5EF4-FFF2-40B4-BE49-F238E27FC236}">
                <a16:creationId xmlns:a16="http://schemas.microsoft.com/office/drawing/2014/main" id="{A73544EF-5D67-6D6D-5555-0319CBA360D3}"/>
              </a:ext>
            </a:extLst>
          </p:cNvPr>
          <p:cNvSpPr txBox="1"/>
          <p:nvPr/>
        </p:nvSpPr>
        <p:spPr>
          <a:xfrm>
            <a:off x="378041" y="1551562"/>
            <a:ext cx="4600431" cy="923330"/>
          </a:xfrm>
          <a:prstGeom prst="rect">
            <a:avLst/>
          </a:prstGeom>
          <a:noFill/>
        </p:spPr>
        <p:txBody>
          <a:bodyPr wrap="square" rtlCol="0">
            <a:spAutoFit/>
          </a:bodyPr>
          <a:lstStyle/>
          <a:p>
            <a:r>
              <a:rPr lang="ja-JP" altLang="en-US" dirty="0"/>
              <a:t>下記の枠を動かして、希望されるパネル部分を指定して頂ければ極力ご希望に沿うようにします。</a:t>
            </a:r>
            <a:endParaRPr lang="en-US" altLang="ja-JP" dirty="0"/>
          </a:p>
        </p:txBody>
      </p:sp>
    </p:spTree>
    <p:extLst>
      <p:ext uri="{BB962C8B-B14F-4D97-AF65-F5344CB8AC3E}">
        <p14:creationId xmlns:p14="http://schemas.microsoft.com/office/powerpoint/2010/main" val="181879274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107</Words>
  <Application>Microsoft Office PowerPoint</Application>
  <PresentationFormat>ワイド画面</PresentationFormat>
  <Paragraphs>13</Paragraphs>
  <Slides>2</Slides>
  <Notes>0</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2</vt:i4>
      </vt:variant>
    </vt:vector>
  </HeadingPairs>
  <TitlesOfParts>
    <vt:vector size="5" baseType="lpstr">
      <vt:lpstr>Arial</vt:lpstr>
      <vt:lpstr>Calibri</vt:lpstr>
      <vt:lpstr>Office テーマ</vt:lpstr>
      <vt:lpstr>34mアンテナパネル（現在）</vt:lpstr>
      <vt:lpstr>分割の希望伺い</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34mアンテナパネル（現在）</dc:title>
  <dc:creator>関戸 衛</dc:creator>
  <cp:lastModifiedBy>関戸 衛</cp:lastModifiedBy>
  <cp:revision>6</cp:revision>
  <dcterms:created xsi:type="dcterms:W3CDTF">2023-12-06T00:19:10Z</dcterms:created>
  <dcterms:modified xsi:type="dcterms:W3CDTF">2024-04-05T07:51:13Z</dcterms:modified>
</cp:coreProperties>
</file>