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84" y="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700417" y="5204921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73579" y="2406158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73579" y="2406158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91017" y="3276108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75192" y="2349008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79929" y="2349008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79929" y="2390283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35492" y="2234708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82992" y="2685558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81329" y="3322146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70367" y="2571258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305254" y="2707783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953889"/>
              </p:ext>
            </p:extLst>
          </p:nvPr>
        </p:nvGraphicFramePr>
        <p:xfrm>
          <a:off x="4644604" y="3107833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604" y="3107833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29" y="4971558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71317" y="3490421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2040767" y="5492881"/>
            <a:ext cx="8001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  <a:r>
              <a:rPr lang="ja-JP" altLang="en-US" sz="12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提案書に記載した研究内容を端的な文章で説明するとともに、図等を使って分かりやすく示してください。</a:t>
            </a:r>
            <a:endParaRPr lang="en-US" altLang="ja-JP" sz="12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12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また目標とする研究成果を、可能な限り数値目標の形で入れてください。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212679" y="3517408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93842" y="3869833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62179" y="3599958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42554" y="4355608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78067" y="2488708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63717" y="4300046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119392" y="3734896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42892" y="3753946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7570788" y="95050"/>
            <a:ext cx="21605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717767" y="4301924"/>
            <a:ext cx="4114813" cy="1090688"/>
          </a:xfrm>
          <a:prstGeom prst="cloudCallout">
            <a:avLst>
              <a:gd name="adj1" fmla="val -43634"/>
              <a:gd name="adj2" fmla="val 4417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77797" y="315904"/>
            <a:ext cx="9372601" cy="711555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提案研究開発課題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＊＊＊＊＊＊＊＊＊＊＊＊＊＊＊＊＊＊＊＊＊＊＊＊＊＊＊＊＊＊＊＊＊＊＊＊＊</a:t>
            </a: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提案者：ＡＡ会社、ＢＢ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会社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、ＣＣ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76225" y="1109685"/>
            <a:ext cx="9353549" cy="670953"/>
          </a:xfrm>
          <a:prstGeom prst="rect">
            <a:avLst/>
          </a:prstGeom>
          <a:solidFill>
            <a:srgbClr val="FFFFCC"/>
          </a:solidFill>
          <a:ln w="6350">
            <a:noFill/>
            <a:prstDash val="solid"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15963" indent="-715963" eaLnBrk="1" hangingPunct="1">
              <a:buFontTx/>
              <a:buNone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有限希少な電波の有効利用に寄与するため、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の基盤技術を確立する。これにより、既存の＊＊技術に比べ周波数利用効率が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倍程度向上し、電波の有効利用に資するものである。</a:t>
            </a: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636167" y="1953431"/>
            <a:ext cx="5153024" cy="776254"/>
          </a:xfrm>
          <a:prstGeom prst="wedgeRectCallout">
            <a:avLst>
              <a:gd name="adj1" fmla="val 42204"/>
              <a:gd name="adj2" fmla="val -189504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・課題名称（提案書の表紙に記載）を記入してください。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・提案者名（代表提案者、共同提案者）を記入してください。提案書と同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様に提案者名の筆頭は代表提案者にしてください。法人名称の略称可。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DCF820C-DB21-496B-9EBE-135288C6E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90452"/>
              </p:ext>
            </p:extLst>
          </p:nvPr>
        </p:nvGraphicFramePr>
        <p:xfrm>
          <a:off x="84905" y="6024294"/>
          <a:ext cx="9736188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2171">
                  <a:extLst>
                    <a:ext uri="{9D8B030D-6E8A-4147-A177-3AD203B41FA5}">
                      <a16:colId xmlns:a16="http://schemas.microsoft.com/office/drawing/2014/main" val="693364360"/>
                    </a:ext>
                  </a:extLst>
                </a:gridCol>
                <a:gridCol w="7104017">
                  <a:extLst>
                    <a:ext uri="{9D8B030D-6E8A-4147-A177-3AD203B41FA5}">
                      <a16:colId xmlns:a16="http://schemas.microsoft.com/office/drawing/2014/main" val="10287470"/>
                    </a:ext>
                  </a:extLst>
                </a:gridCol>
              </a:tblGrid>
              <a:tr h="541625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電波の有効利用技術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（該当するもの■、複数可）と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その理由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（簡潔に記述下さい）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□周波数を効率的に利用する技術　　□周波数の共同利用を促進する技術　　□高い周波数への移行を促進する技術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（理由：　　　　　　　　　　　　　　　　　　　　　　　　　　　　　　　　　　　　　　　　　　　　　　　　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4925874"/>
                  </a:ext>
                </a:extLst>
              </a:tr>
              <a:tr h="230192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当該技術の利用が想定される周波数帯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＜記載例＞○○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GHz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帯、テラヘルツ帯（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1000GHz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）など</a:t>
                      </a:r>
                      <a:endParaRPr kumimoji="1" lang="en-US" altLang="ja-JP" sz="11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4141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Meiryo UI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2022-08-26T10:30:42Z</dcterms:modified>
</cp:coreProperties>
</file>