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0" d="100"/>
          <a:sy n="80" d="100"/>
        </p:scale>
        <p:origin x="114" y="3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62817"/>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757614794"/>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dirty="0">
                          <a:latin typeface="HG丸ｺﾞｼｯｸM-PRO" panose="020F0600000000000000" pitchFamily="50" charset="-128"/>
                          <a:ea typeface="HG丸ｺﾞｼｯｸM-PRO" panose="020F0600000000000000" pitchFamily="50" charset="-128"/>
                        </a:rPr>
                        <a:t>研究開発</a:t>
                      </a:r>
                      <a:endParaRPr kumimoji="1" lang="en-US" altLang="ja-JP"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課題</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2023</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R5</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R9</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提案書　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614503"/>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・課題名称（提案書の表紙に記載）を記入してください。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420308"/>
            <a:ext cx="4060203" cy="242427"/>
          </a:xfrm>
          <a:prstGeom prst="wedgeRectCallout">
            <a:avLst>
              <a:gd name="adj1" fmla="val -72681"/>
              <a:gd name="adj2" fmla="val 13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8754" y="393507"/>
            <a:ext cx="4339650" cy="276999"/>
          </a:xfrm>
          <a:prstGeom prst="rect">
            <a:avLst/>
          </a:prstGeom>
        </p:spPr>
        <p:txBody>
          <a:bodyPr wrap="none">
            <a:spAutoFit/>
          </a:bodyPr>
          <a:lstStyle/>
          <a:p>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2023-02-03T04:24:30Z</dcterms:modified>
</cp:coreProperties>
</file>