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584479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785716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785716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655666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728566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728566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769841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614266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065116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701704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2950816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087341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217488" y="353064"/>
            <a:ext cx="9488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１９７：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多言語音声翻訳高度化のためのディープラーニング技術の研究開発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8628"/>
              </p:ext>
            </p:extLst>
          </p:nvPr>
        </p:nvGraphicFramePr>
        <p:xfrm>
          <a:off x="4610100" y="3487391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87391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351116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869979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5983288"/>
            <a:ext cx="93805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提案書に書かれた研究内容を、図を使って分かりやすく示してください。また目標とする研究成果を、可能な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896966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249391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979516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735166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868266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6796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114454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1335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1550504" y="2198038"/>
            <a:ext cx="3878747" cy="1066757"/>
          </a:xfrm>
          <a:prstGeom prst="wedgeRectCallout">
            <a:avLst>
              <a:gd name="adj1" fmla="val -17171"/>
              <a:gd name="adj2" fmla="val -15920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課題番号と研究課題名（研究計画書記載のとおり）、提案課題、提案者名（代表提案者、共同提案者）、を記入してください。提案者名の筆頭は代表提案者にしてください。提案書と同じです。略称可。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92291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MS-PowerPoint20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以降のバージョンを使用して作成してください。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9" name="AutoShape 107"/>
          <p:cNvSpPr>
            <a:spLocks noChangeArrowheads="1"/>
          </p:cNvSpPr>
          <p:nvPr/>
        </p:nvSpPr>
        <p:spPr bwMode="auto">
          <a:xfrm>
            <a:off x="6450806" y="2176224"/>
            <a:ext cx="3065463" cy="571286"/>
          </a:xfrm>
          <a:prstGeom prst="wedgeEllipseCallout">
            <a:avLst>
              <a:gd name="adj1" fmla="val -57523"/>
              <a:gd name="adj2" fmla="val -30192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提案書の表紙と同様に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記入してください。</a:t>
            </a: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27992"/>
            <a:ext cx="9372601" cy="754338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256579"/>
            <a:ext cx="8275637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2018-04-02T01:02:39Z</dcterms:modified>
</cp:coreProperties>
</file>