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7" r:id="rId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0A89"/>
    <a:srgbClr val="0E3092"/>
    <a:srgbClr val="0000FF"/>
    <a:srgbClr val="97E4FF"/>
    <a:srgbClr val="FFCCFF"/>
    <a:srgbClr val="E6E6E6"/>
    <a:srgbClr val="DCDCDC"/>
    <a:srgbClr val="9B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2" autoAdjust="0"/>
    <p:restoredTop sz="72856" autoAdjust="0"/>
  </p:normalViewPr>
  <p:slideViewPr>
    <p:cSldViewPr>
      <p:cViewPr>
        <p:scale>
          <a:sx n="100" d="100"/>
          <a:sy n="100" d="100"/>
        </p:scale>
        <p:origin x="-28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8D90C184-D5B2-4F34-80C1-6B218074C556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562" y="4721187"/>
            <a:ext cx="5444490" cy="447270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940" y="9440648"/>
            <a:ext cx="2949099" cy="49696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B25DBAE-5044-4C41-996C-4C70A16304A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34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2011/2/18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932290"/>
              </p:ext>
            </p:extLst>
          </p:nvPr>
        </p:nvGraphicFramePr>
        <p:xfrm>
          <a:off x="5148064" y="404664"/>
          <a:ext cx="3816423" cy="6267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68"/>
                <a:gridCol w="423668"/>
                <a:gridCol w="738001"/>
                <a:gridCol w="440750"/>
                <a:gridCol w="738001"/>
                <a:gridCol w="396334"/>
                <a:gridCol w="738001"/>
              </a:tblGrid>
              <a:tr h="1204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</a:rPr>
                        <a:t>６月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</a:rPr>
                        <a:t>７月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</a:rPr>
                        <a:t>８月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雷雨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▽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雷雨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雷雨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▽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4038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雷雨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局地的大雨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▽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678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effectLst/>
                        </a:rPr>
                        <a:t>◎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雷雨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▽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猛暑と局地的大雨（～</a:t>
                      </a:r>
                      <a:r>
                        <a:rPr lang="en-US" altLang="ja-JP" sz="900" u="none" strike="noStrike" dirty="0">
                          <a:effectLst/>
                        </a:rPr>
                        <a:t>10</a:t>
                      </a:r>
                      <a:r>
                        <a:rPr lang="ja-JP" altLang="en-US" sz="900" u="none" strike="noStrike" dirty="0">
                          <a:effectLst/>
                        </a:rPr>
                        <a:t>日）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4117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局地的大雨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▽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南岸低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南岸低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激しい雨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2344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大雨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u="none" strike="noStrike">
                          <a:effectLst/>
                        </a:rPr>
                        <a:t>台風＠日本海</a:t>
                      </a:r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＜梅雨入り＞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7153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猛暑（～</a:t>
                      </a:r>
                      <a:r>
                        <a:rPr lang="en-US" altLang="ja-JP" sz="900" u="none" strike="noStrike">
                          <a:effectLst/>
                        </a:rPr>
                        <a:t>18</a:t>
                      </a:r>
                      <a:r>
                        <a:rPr lang="ja-JP" altLang="en-US" sz="900" u="none" strike="noStrike">
                          <a:effectLst/>
                        </a:rPr>
                        <a:t>日</a:t>
                      </a:r>
                      <a:r>
                        <a:rPr lang="en-US" altLang="ja-JP" sz="900" u="none" strike="noStrike">
                          <a:effectLst/>
                        </a:rPr>
                        <a:t>)</a:t>
                      </a:r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雷雨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</a:rPr>
                        <a:t>＜梅雨明け＞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▲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猛暑日↓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19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▲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●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雷雨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▲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▲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●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▲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豪雨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豪雨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6591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霞ヶ浦竜巻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27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▲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▲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29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雷雨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▲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30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●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u="none" strike="noStrike" dirty="0">
                          <a:effectLst/>
                        </a:rPr>
                        <a:t>31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▲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56308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◎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太平洋の海上に</a:t>
                      </a:r>
                      <a:r>
                        <a:rPr lang="ja-JP" altLang="en-US" sz="900" u="none" strike="noStrike" dirty="0" smtClean="0">
                          <a:effectLst/>
                        </a:rPr>
                        <a:t>落下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栃木・福島の山岳地帯に落下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△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房総半島～房総沖に落下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▽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西～北西の関東山地に落下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●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南の相模湾に落下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▲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箱根～伊豆半島（陸上）に落下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  <a:tr h="1204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×</a:t>
                      </a:r>
                      <a:endParaRPr lang="en-US" altLang="ja-JP" sz="9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都市域に落下する可能性大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5219" marR="5219" marT="5219" marB="0" anchor="ctr"/>
                </a:tc>
              </a:tr>
            </a:tbl>
          </a:graphicData>
        </a:graphic>
      </p:graphicFrame>
      <p:sp>
        <p:nvSpPr>
          <p:cNvPr id="6" name="右中かっこ 5"/>
          <p:cNvSpPr/>
          <p:nvPr/>
        </p:nvSpPr>
        <p:spPr>
          <a:xfrm>
            <a:off x="7452320" y="6237312"/>
            <a:ext cx="216024" cy="432048"/>
          </a:xfrm>
          <a:prstGeom prst="rightBrace">
            <a:avLst>
              <a:gd name="adj1" fmla="val 18491"/>
              <a:gd name="adj2" fmla="val 50000"/>
            </a:avLst>
          </a:prstGeom>
          <a:ln w="19050">
            <a:solidFill>
              <a:srgbClr val="FC0A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68344" y="6343436"/>
            <a:ext cx="11272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>
                <a:solidFill>
                  <a:srgbClr val="FC0A89"/>
                </a:solidFill>
              </a:rPr>
              <a:t>放球見合わせ！</a:t>
            </a:r>
            <a:endParaRPr kumimoji="1" lang="ja-JP" altLang="en-US" sz="1050" b="1" dirty="0">
              <a:solidFill>
                <a:srgbClr val="FC0A8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11" y="483482"/>
            <a:ext cx="4160529" cy="3017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11" y="3657549"/>
            <a:ext cx="4149099" cy="3011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3779912" y="918552"/>
            <a:ext cx="809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７月３１日</a:t>
            </a:r>
            <a:endParaRPr kumimoji="1" lang="ja-JP" altLang="en-US" sz="12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51920" y="4077072"/>
            <a:ext cx="809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/>
              <a:t>８</a:t>
            </a:r>
            <a:r>
              <a:rPr kumimoji="1" lang="ja-JP" altLang="en-US" sz="1200" b="1" dirty="0" smtClean="0"/>
              <a:t>月０６日</a:t>
            </a:r>
            <a:endParaRPr kumimoji="1" lang="ja-JP" altLang="en-US" sz="12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44624"/>
            <a:ext cx="839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+mn-ea"/>
              </a:rPr>
              <a:t>ゾンデ飛行軌跡予測 （</a:t>
            </a:r>
            <a:r>
              <a:rPr lang="en-US" altLang="ja-JP" b="1" dirty="0">
                <a:latin typeface="+mn-ea"/>
              </a:rPr>
              <a:t>http://okinawa.nict.go.jp/SondeTrackingForecast</a:t>
            </a:r>
            <a:r>
              <a:rPr lang="en-US" altLang="ja-JP" b="1" dirty="0" smtClean="0">
                <a:latin typeface="+mn-ea"/>
              </a:rPr>
              <a:t>/</a:t>
            </a:r>
            <a:r>
              <a:rPr lang="ja-JP" altLang="en-US" b="1" dirty="0" smtClean="0">
                <a:latin typeface="+mn-ea"/>
              </a:rPr>
              <a:t>） </a:t>
            </a:r>
            <a:r>
              <a:rPr lang="en-US" altLang="ja-JP" b="1" dirty="0" smtClean="0">
                <a:latin typeface="+mn-ea"/>
              </a:rPr>
              <a:t>2010</a:t>
            </a:r>
            <a:r>
              <a:rPr lang="ja-JP" altLang="en-US" b="1" dirty="0" smtClean="0">
                <a:latin typeface="+mn-ea"/>
              </a:rPr>
              <a:t>年夏</a:t>
            </a:r>
            <a:endParaRPr kumimoji="1"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72176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6171</TotalTime>
  <Words>251</Words>
  <Application>Microsoft Office PowerPoint</Application>
  <PresentationFormat>画面に合わせる (4:3)</PresentationFormat>
  <Paragraphs>167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satoh</dc:creator>
  <cp:lastModifiedBy>satoh</cp:lastModifiedBy>
  <cp:revision>482</cp:revision>
  <dcterms:modified xsi:type="dcterms:W3CDTF">2011-02-18T11:51:49Z</dcterms:modified>
</cp:coreProperties>
</file>